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6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7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9.xml" ContentType="application/vnd.openxmlformats-officedocument.theme+xml"/>
  <Override PartName="/ppt/theme/themeOverride3.xml" ContentType="application/vnd.openxmlformats-officedocument.themeOverride+xml"/>
  <Override PartName="/ppt/theme/theme10.xml" ContentType="application/vnd.openxmlformats-officedocument.theme+xml"/>
  <Override PartName="/ppt/theme/theme11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4"/>
    <p:sldMasterId id="2147483819" r:id="rId5"/>
    <p:sldMasterId id="2147483959" r:id="rId6"/>
    <p:sldMasterId id="2147483982" r:id="rId7"/>
    <p:sldMasterId id="2147483876" r:id="rId8"/>
    <p:sldMasterId id="2147483910" r:id="rId9"/>
    <p:sldMasterId id="2147484021" r:id="rId10"/>
    <p:sldMasterId id="2147483893" r:id="rId11"/>
    <p:sldMasterId id="2147483927" r:id="rId12"/>
  </p:sldMasterIdLst>
  <p:notesMasterIdLst>
    <p:notesMasterId r:id="rId57"/>
  </p:notesMasterIdLst>
  <p:handoutMasterIdLst>
    <p:handoutMasterId r:id="rId58"/>
  </p:handoutMasterIdLst>
  <p:sldIdLst>
    <p:sldId id="526" r:id="rId13"/>
    <p:sldId id="554" r:id="rId14"/>
    <p:sldId id="573" r:id="rId15"/>
    <p:sldId id="583" r:id="rId16"/>
    <p:sldId id="575" r:id="rId17"/>
    <p:sldId id="576" r:id="rId18"/>
    <p:sldId id="553" r:id="rId19"/>
    <p:sldId id="552" r:id="rId20"/>
    <p:sldId id="581" r:id="rId21"/>
    <p:sldId id="559" r:id="rId22"/>
    <p:sldId id="574" r:id="rId23"/>
    <p:sldId id="560" r:id="rId24"/>
    <p:sldId id="557" r:id="rId25"/>
    <p:sldId id="558" r:id="rId26"/>
    <p:sldId id="561" r:id="rId27"/>
    <p:sldId id="556" r:id="rId28"/>
    <p:sldId id="577" r:id="rId29"/>
    <p:sldId id="550" r:id="rId30"/>
    <p:sldId id="549" r:id="rId31"/>
    <p:sldId id="578" r:id="rId32"/>
    <p:sldId id="580" r:id="rId33"/>
    <p:sldId id="579" r:id="rId34"/>
    <p:sldId id="546" r:id="rId35"/>
    <p:sldId id="547" r:id="rId36"/>
    <p:sldId id="548" r:id="rId37"/>
    <p:sldId id="256" r:id="rId38"/>
    <p:sldId id="257" r:id="rId39"/>
    <p:sldId id="258" r:id="rId40"/>
    <p:sldId id="264" r:id="rId41"/>
    <p:sldId id="259" r:id="rId42"/>
    <p:sldId id="266" r:id="rId43"/>
    <p:sldId id="267" r:id="rId44"/>
    <p:sldId id="271" r:id="rId45"/>
    <p:sldId id="268" r:id="rId46"/>
    <p:sldId id="269" r:id="rId47"/>
    <p:sldId id="270" r:id="rId48"/>
    <p:sldId id="593" r:id="rId49"/>
    <p:sldId id="592" r:id="rId50"/>
    <p:sldId id="591" r:id="rId51"/>
    <p:sldId id="590" r:id="rId52"/>
    <p:sldId id="589" r:id="rId53"/>
    <p:sldId id="588" r:id="rId54"/>
    <p:sldId id="594" r:id="rId55"/>
    <p:sldId id="587" r:id="rId56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gdatli, Burak" initials="BB" lastIdx="5" clrIdx="0">
    <p:extLst>
      <p:ext uri="{19B8F6BF-5375-455C-9EA6-DF929625EA0E}">
        <p15:presenceInfo xmlns:p15="http://schemas.microsoft.com/office/powerpoint/2012/main" userId="S-1-5-21-1177238915-2111687655-1060284298-285040" providerId="AD"/>
      </p:ext>
    </p:extLst>
  </p:cmAuthor>
  <p:cmAuthor id="2" name="Lee, Chung H" initials="LCH" lastIdx="1" clrIdx="1">
    <p:extLst>
      <p:ext uri="{19B8F6BF-5375-455C-9EA6-DF929625EA0E}">
        <p15:presenceInfo xmlns:p15="http://schemas.microsoft.com/office/powerpoint/2012/main" userId="S-1-5-21-1177238915-2111687655-1060284298-153289" providerId="AD"/>
      </p:ext>
    </p:extLst>
  </p:cmAuthor>
  <p:cmAuthor id="3" name="Kallou, Evanthia" initials="KE" lastIdx="9" clrIdx="2"/>
  <p:cmAuthor id="4" name="Reilley, Kevin A" initials="RKA" lastIdx="2" clrIdx="3">
    <p:extLst>
      <p:ext uri="{19B8F6BF-5375-455C-9EA6-DF929625EA0E}">
        <p15:presenceInfo xmlns:p15="http://schemas.microsoft.com/office/powerpoint/2012/main" userId="S-1-5-21-1177238915-2111687655-1060284298-287725" providerId="AD"/>
      </p:ext>
    </p:extLst>
  </p:cmAuthor>
  <p:cmAuthor id="5" name="Bagdatli, Burak" initials="BB [2]" lastIdx="1" clrIdx="4">
    <p:extLst>
      <p:ext uri="{19B8F6BF-5375-455C-9EA6-DF929625EA0E}">
        <p15:presenceInfo xmlns:p15="http://schemas.microsoft.com/office/powerpoint/2012/main" userId="Bagdatli, Burak" providerId="None"/>
      </p:ext>
    </p:extLst>
  </p:cmAuthor>
  <p:cmAuthor id="6" name="Cimtalay, Selcuk" initials="CS" lastIdx="1" clrIdx="5">
    <p:extLst>
      <p:ext uri="{19B8F6BF-5375-455C-9EA6-DF929625EA0E}">
        <p15:presenceInfo xmlns:p15="http://schemas.microsoft.com/office/powerpoint/2012/main" userId="S-1-5-21-1177238915-2111687655-1060284298-3647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7"/>
    <a:srgbClr val="339933"/>
    <a:srgbClr val="000000"/>
    <a:srgbClr val="B3A369"/>
    <a:srgbClr val="EAAA00"/>
    <a:srgbClr val="EDAC09"/>
    <a:srgbClr val="FFFFFF"/>
    <a:srgbClr val="004782"/>
    <a:srgbClr val="0E243B"/>
    <a:srgbClr val="519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B4A4A9-BB52-9FAB-482B-AC56376B5A9F}" v="85" dt="2022-05-28T18:09:16.653"/>
  </p1510:revLst>
</p1510:revInfo>
</file>

<file path=ppt/tableStyles.xml><?xml version="1.0" encoding="utf-8"?>
<a:tblStyleLst xmlns:a="http://schemas.openxmlformats.org/drawingml/2006/main" def="{073A0DAA-6AF3-43AB-8588-CEC1D06C72B9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0" y="102"/>
      </p:cViewPr>
      <p:guideLst>
        <p:guide orient="horz" pos="1968"/>
        <p:guide pos="28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64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39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commentAuthors" Target="commentAuthor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3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kinli, Cengiz B" userId="S::cakinli3@gatech.edu::c2841c40-b02f-49ba-afa8-b56426a6a32c" providerId="AD" clId="Web-{FF1B14BF-D299-659E-4AB0-976DA9A12143}"/>
    <pc:docChg chg="addSld delSld modSld sldOrd">
      <pc:chgData name="Akinli, Cengiz B" userId="S::cakinli3@gatech.edu::c2841c40-b02f-49ba-afa8-b56426a6a32c" providerId="AD" clId="Web-{FF1B14BF-D299-659E-4AB0-976DA9A12143}" dt="2022-05-23T19:10:28.058" v="1920"/>
      <pc:docMkLst>
        <pc:docMk/>
      </pc:docMkLst>
      <pc:sldChg chg="ord">
        <pc:chgData name="Akinli, Cengiz B" userId="S::cakinli3@gatech.edu::c2841c40-b02f-49ba-afa8-b56426a6a32c" providerId="AD" clId="Web-{FF1B14BF-D299-659E-4AB0-976DA9A12143}" dt="2022-05-23T19:10:28.058" v="1920"/>
        <pc:sldMkLst>
          <pc:docMk/>
          <pc:sldMk cId="3031924006" sldId="268"/>
        </pc:sldMkLst>
      </pc:sldChg>
      <pc:sldChg chg="modSp">
        <pc:chgData name="Akinli, Cengiz B" userId="S::cakinli3@gatech.edu::c2841c40-b02f-49ba-afa8-b56426a6a32c" providerId="AD" clId="Web-{FF1B14BF-D299-659E-4AB0-976DA9A12143}" dt="2022-05-23T18:10:34.016" v="1886" actId="20577"/>
        <pc:sldMkLst>
          <pc:docMk/>
          <pc:sldMk cId="758448294" sldId="579"/>
        </pc:sldMkLst>
        <pc:spChg chg="mod">
          <ac:chgData name="Akinli, Cengiz B" userId="S::cakinli3@gatech.edu::c2841c40-b02f-49ba-afa8-b56426a6a32c" providerId="AD" clId="Web-{FF1B14BF-D299-659E-4AB0-976DA9A12143}" dt="2022-05-23T18:10:34.016" v="1886" actId="20577"/>
          <ac:spMkLst>
            <pc:docMk/>
            <pc:sldMk cId="758448294" sldId="579"/>
            <ac:spMk id="2" creationId="{1366F8CF-872A-6EDC-7C30-C828AB055936}"/>
          </ac:spMkLst>
        </pc:spChg>
      </pc:sldChg>
      <pc:sldChg chg="add replId">
        <pc:chgData name="Akinli, Cengiz B" userId="S::cakinli3@gatech.edu::c2841c40-b02f-49ba-afa8-b56426a6a32c" providerId="AD" clId="Web-{FF1B14BF-D299-659E-4AB0-976DA9A12143}" dt="2022-05-23T18:53:30.242" v="1888"/>
        <pc:sldMkLst>
          <pc:docMk/>
          <pc:sldMk cId="4194683788" sldId="587"/>
        </pc:sldMkLst>
      </pc:sldChg>
    </pc:docChg>
  </pc:docChgLst>
  <pc:docChgLst>
    <pc:chgData name="Tikayat Ray, Archana" userId="52ba7882-f23f-4801-8e2e-374b006a10c7" providerId="ADAL" clId="{A596381B-97F4-4B05-B8B2-98AF48934B14}"/>
    <pc:docChg chg="undo custSel addSld delSld modSld sldOrd">
      <pc:chgData name="Tikayat Ray, Archana" userId="52ba7882-f23f-4801-8e2e-374b006a10c7" providerId="ADAL" clId="{A596381B-97F4-4B05-B8B2-98AF48934B14}" dt="2022-05-23T17:55:14.829" v="3403" actId="20577"/>
      <pc:docMkLst>
        <pc:docMk/>
      </pc:docMkLst>
      <pc:sldChg chg="delSp 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18753692" sldId="256"/>
        </pc:sldMkLst>
        <pc:spChg chg="del mod">
          <ac:chgData name="Tikayat Ray, Archana" userId="52ba7882-f23f-4801-8e2e-374b006a10c7" providerId="ADAL" clId="{A596381B-97F4-4B05-B8B2-98AF48934B14}" dt="2022-05-10T01:22:18.876" v="1616" actId="478"/>
          <ac:spMkLst>
            <pc:docMk/>
            <pc:sldMk cId="18753692" sldId="256"/>
            <ac:spMk id="3" creationId="{D55F2674-775C-44D0-BF72-98FFBDC5D632}"/>
          </ac:spMkLst>
        </pc:spChg>
      </pc:sldChg>
      <pc:sldChg chg="modSp add mod ord modNotesTx">
        <pc:chgData name="Tikayat Ray, Archana" userId="52ba7882-f23f-4801-8e2e-374b006a10c7" providerId="ADAL" clId="{A596381B-97F4-4B05-B8B2-98AF48934B14}" dt="2022-05-23T17:53:59.244" v="3379"/>
        <pc:sldMkLst>
          <pc:docMk/>
          <pc:sldMk cId="727526403" sldId="257"/>
        </pc:sldMkLst>
        <pc:spChg chg="mod">
          <ac:chgData name="Tikayat Ray, Archana" userId="52ba7882-f23f-4801-8e2e-374b006a10c7" providerId="ADAL" clId="{A596381B-97F4-4B05-B8B2-98AF48934B14}" dt="2022-05-10T01:39:25.841" v="1703" actId="113"/>
          <ac:spMkLst>
            <pc:docMk/>
            <pc:sldMk cId="727526403" sldId="257"/>
            <ac:spMk id="2" creationId="{7A4783E0-A4FF-4FCC-9D44-EB83A5CDC27F}"/>
          </ac:spMkLst>
        </pc:spChg>
        <pc:spChg chg="mod">
          <ac:chgData name="Tikayat Ray, Archana" userId="52ba7882-f23f-4801-8e2e-374b006a10c7" providerId="ADAL" clId="{A596381B-97F4-4B05-B8B2-98AF48934B14}" dt="2022-05-10T01:27:49.096" v="1630" actId="207"/>
          <ac:spMkLst>
            <pc:docMk/>
            <pc:sldMk cId="727526403" sldId="257"/>
            <ac:spMk id="3" creationId="{BE999453-7FE2-49EE-AB07-52B156DABBFB}"/>
          </ac:spMkLst>
        </pc:spChg>
      </pc:sldChg>
      <pc:sldChg chg="addSp delSp modSp add mod ord addAnim delAnim">
        <pc:chgData name="Tikayat Ray, Archana" userId="52ba7882-f23f-4801-8e2e-374b006a10c7" providerId="ADAL" clId="{A596381B-97F4-4B05-B8B2-98AF48934B14}" dt="2022-05-23T17:53:59.244" v="3379"/>
        <pc:sldMkLst>
          <pc:docMk/>
          <pc:sldMk cId="2358347753" sldId="258"/>
        </pc:sldMkLst>
        <pc:spChg chg="mod">
          <ac:chgData name="Tikayat Ray, Archana" userId="52ba7882-f23f-4801-8e2e-374b006a10c7" providerId="ADAL" clId="{A596381B-97F4-4B05-B8B2-98AF48934B14}" dt="2022-05-10T01:39:19.846" v="1702" actId="20577"/>
          <ac:spMkLst>
            <pc:docMk/>
            <pc:sldMk cId="2358347753" sldId="258"/>
            <ac:spMk id="2" creationId="{973943BB-CCAF-4265-B0CC-B5FCC23F4D20}"/>
          </ac:spMkLst>
        </pc:spChg>
        <pc:spChg chg="mod">
          <ac:chgData name="Tikayat Ray, Archana" userId="52ba7882-f23f-4801-8e2e-374b006a10c7" providerId="ADAL" clId="{A596381B-97F4-4B05-B8B2-98AF48934B14}" dt="2022-05-10T01:39:40.701" v="1706" actId="113"/>
          <ac:spMkLst>
            <pc:docMk/>
            <pc:sldMk cId="2358347753" sldId="258"/>
            <ac:spMk id="4" creationId="{70074ACF-3238-43BC-9971-A74DF71B93F6}"/>
          </ac:spMkLst>
        </pc:spChg>
        <pc:spChg chg="mod">
          <ac:chgData name="Tikayat Ray, Archana" userId="52ba7882-f23f-4801-8e2e-374b006a10c7" providerId="ADAL" clId="{A596381B-97F4-4B05-B8B2-98AF48934B14}" dt="2022-05-10T01:39:38.368" v="1705" actId="113"/>
          <ac:spMkLst>
            <pc:docMk/>
            <pc:sldMk cId="2358347753" sldId="258"/>
            <ac:spMk id="5" creationId="{21BAE55A-D19F-498E-867C-D3DC245746CC}"/>
          </ac:spMkLst>
        </pc:spChg>
        <pc:spChg chg="mod">
          <ac:chgData name="Tikayat Ray, Archana" userId="52ba7882-f23f-4801-8e2e-374b006a10c7" providerId="ADAL" clId="{A596381B-97F4-4B05-B8B2-98AF48934B14}" dt="2022-05-10T01:39:35.575" v="1704" actId="113"/>
          <ac:spMkLst>
            <pc:docMk/>
            <pc:sldMk cId="2358347753" sldId="258"/>
            <ac:spMk id="6" creationId="{1D217B0B-5F8A-4997-AD7D-5C006DDB3DE1}"/>
          </ac:spMkLst>
        </pc:spChg>
        <pc:spChg chg="mod">
          <ac:chgData name="Tikayat Ray, Archana" userId="52ba7882-f23f-4801-8e2e-374b006a10c7" providerId="ADAL" clId="{A596381B-97F4-4B05-B8B2-98AF48934B14}" dt="2022-05-10T01:30:17.609" v="1645" actId="14100"/>
          <ac:spMkLst>
            <pc:docMk/>
            <pc:sldMk cId="2358347753" sldId="258"/>
            <ac:spMk id="17" creationId="{683A389B-7FF3-4FBA-A4E6-3BCE9F638356}"/>
          </ac:spMkLst>
        </pc:spChg>
        <pc:spChg chg="mod">
          <ac:chgData name="Tikayat Ray, Archana" userId="52ba7882-f23f-4801-8e2e-374b006a10c7" providerId="ADAL" clId="{A596381B-97F4-4B05-B8B2-98AF48934B14}" dt="2022-05-10T01:30:38.476" v="1647" actId="113"/>
          <ac:spMkLst>
            <pc:docMk/>
            <pc:sldMk cId="2358347753" sldId="258"/>
            <ac:spMk id="18" creationId="{F674FC3B-C1A3-462B-ACFA-86D049259B16}"/>
          </ac:spMkLst>
        </pc:spChg>
        <pc:spChg chg="add del mod">
          <ac:chgData name="Tikayat Ray, Archana" userId="52ba7882-f23f-4801-8e2e-374b006a10c7" providerId="ADAL" clId="{A596381B-97F4-4B05-B8B2-98AF48934B14}" dt="2022-05-10T01:29:56.163" v="1642" actId="14100"/>
          <ac:spMkLst>
            <pc:docMk/>
            <pc:sldMk cId="2358347753" sldId="258"/>
            <ac:spMk id="20" creationId="{3BFC9656-78BB-4D11-A989-2396DA58FB25}"/>
          </ac:spMkLst>
        </pc:spChg>
        <pc:cxnChg chg="mod">
          <ac:chgData name="Tikayat Ray, Archana" userId="52ba7882-f23f-4801-8e2e-374b006a10c7" providerId="ADAL" clId="{A596381B-97F4-4B05-B8B2-98AF48934B14}" dt="2022-05-10T01:29:35.407" v="1639" actId="14100"/>
          <ac:cxnSpMkLst>
            <pc:docMk/>
            <pc:sldMk cId="2358347753" sldId="258"/>
            <ac:cxnSpMk id="11" creationId="{331ED6D6-E784-4283-A858-1055A15A3998}"/>
          </ac:cxnSpMkLst>
        </pc:cxnChg>
        <pc:cxnChg chg="mod">
          <ac:chgData name="Tikayat Ray, Archana" userId="52ba7882-f23f-4801-8e2e-374b006a10c7" providerId="ADAL" clId="{A596381B-97F4-4B05-B8B2-98AF48934B14}" dt="2022-05-10T01:29:28.264" v="1637" actId="14100"/>
          <ac:cxnSpMkLst>
            <pc:docMk/>
            <pc:sldMk cId="2358347753" sldId="258"/>
            <ac:cxnSpMk id="13" creationId="{C911CFEA-AA40-4915-9B98-15AC5A2D77CC}"/>
          </ac:cxnSpMkLst>
        </pc:cxnChg>
      </pc:sldChg>
      <pc:sldChg chg="delSp 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726562572" sldId="259"/>
        </pc:sldMkLst>
        <pc:spChg chg="mod">
          <ac:chgData name="Tikayat Ray, Archana" userId="52ba7882-f23f-4801-8e2e-374b006a10c7" providerId="ADAL" clId="{A596381B-97F4-4B05-B8B2-98AF48934B14}" dt="2022-05-10T01:39:03.115" v="1693" actId="113"/>
          <ac:spMkLst>
            <pc:docMk/>
            <pc:sldMk cId="726562572" sldId="259"/>
            <ac:spMk id="2" creationId="{64BA9893-7A24-4EB4-8A4E-90B9F837A113}"/>
          </ac:spMkLst>
        </pc:spChg>
        <pc:spChg chg="mod">
          <ac:chgData name="Tikayat Ray, Archana" userId="52ba7882-f23f-4801-8e2e-374b006a10c7" providerId="ADAL" clId="{A596381B-97F4-4B05-B8B2-98AF48934B14}" dt="2022-05-10T01:40:12.462" v="1709" actId="113"/>
          <ac:spMkLst>
            <pc:docMk/>
            <pc:sldMk cId="726562572" sldId="259"/>
            <ac:spMk id="7" creationId="{5389861B-00A2-4581-B3AA-9FEF341E6508}"/>
          </ac:spMkLst>
        </pc:spChg>
        <pc:spChg chg="mod">
          <ac:chgData name="Tikayat Ray, Archana" userId="52ba7882-f23f-4801-8e2e-374b006a10c7" providerId="ADAL" clId="{A596381B-97F4-4B05-B8B2-98AF48934B14}" dt="2022-05-10T01:36:38.897" v="1685" actId="113"/>
          <ac:spMkLst>
            <pc:docMk/>
            <pc:sldMk cId="726562572" sldId="259"/>
            <ac:spMk id="8" creationId="{806947F7-68F1-4AC4-BE9C-46BF90F88335}"/>
          </ac:spMkLst>
        </pc:spChg>
        <pc:spChg chg="mod">
          <ac:chgData name="Tikayat Ray, Archana" userId="52ba7882-f23f-4801-8e2e-374b006a10c7" providerId="ADAL" clId="{A596381B-97F4-4B05-B8B2-98AF48934B14}" dt="2022-05-10T01:36:54.522" v="1686" actId="207"/>
          <ac:spMkLst>
            <pc:docMk/>
            <pc:sldMk cId="726562572" sldId="259"/>
            <ac:spMk id="9" creationId="{5D63C8A4-DF49-4851-BC12-A5EFEA50FB95}"/>
          </ac:spMkLst>
        </pc:spChg>
        <pc:spChg chg="mod">
          <ac:chgData name="Tikayat Ray, Archana" userId="52ba7882-f23f-4801-8e2e-374b006a10c7" providerId="ADAL" clId="{A596381B-97F4-4B05-B8B2-98AF48934B14}" dt="2022-05-10T01:36:38.897" v="1685" actId="113"/>
          <ac:spMkLst>
            <pc:docMk/>
            <pc:sldMk cId="726562572" sldId="259"/>
            <ac:spMk id="10" creationId="{3112B941-DD70-4991-BDEB-F7CB4EE99CDB}"/>
          </ac:spMkLst>
        </pc:spChg>
        <pc:spChg chg="mod">
          <ac:chgData name="Tikayat Ray, Archana" userId="52ba7882-f23f-4801-8e2e-374b006a10c7" providerId="ADAL" clId="{A596381B-97F4-4B05-B8B2-98AF48934B14}" dt="2022-05-10T01:33:36.676" v="1665" actId="113"/>
          <ac:spMkLst>
            <pc:docMk/>
            <pc:sldMk cId="726562572" sldId="259"/>
            <ac:spMk id="16" creationId="{B00E01F9-4BF1-47A8-A9E3-FCE0314D0EAF}"/>
          </ac:spMkLst>
        </pc:spChg>
        <pc:spChg chg="del mod">
          <ac:chgData name="Tikayat Ray, Archana" userId="52ba7882-f23f-4801-8e2e-374b006a10c7" providerId="ADAL" clId="{A596381B-97F4-4B05-B8B2-98AF48934B14}" dt="2022-05-10T01:35:20.553" v="1680" actId="478"/>
          <ac:spMkLst>
            <pc:docMk/>
            <pc:sldMk cId="726562572" sldId="259"/>
            <ac:spMk id="18" creationId="{81BDBAB5-A4DF-43EB-831B-400FB7FC7F07}"/>
          </ac:spMkLst>
        </pc:spChg>
        <pc:spChg chg="mod">
          <ac:chgData name="Tikayat Ray, Archana" userId="52ba7882-f23f-4801-8e2e-374b006a10c7" providerId="ADAL" clId="{A596381B-97F4-4B05-B8B2-98AF48934B14}" dt="2022-05-10T01:34:30.349" v="1675" actId="20577"/>
          <ac:spMkLst>
            <pc:docMk/>
            <pc:sldMk cId="726562572" sldId="259"/>
            <ac:spMk id="21" creationId="{4C13D5F0-3A3A-4ECE-B9EB-7EFB4915A5A3}"/>
          </ac:spMkLst>
        </pc:spChg>
        <pc:spChg chg="mod">
          <ac:chgData name="Tikayat Ray, Archana" userId="52ba7882-f23f-4801-8e2e-374b006a10c7" providerId="ADAL" clId="{A596381B-97F4-4B05-B8B2-98AF48934B14}" dt="2022-05-10T01:35:50.726" v="1683" actId="1076"/>
          <ac:spMkLst>
            <pc:docMk/>
            <pc:sldMk cId="726562572" sldId="259"/>
            <ac:spMk id="26" creationId="{CF063D5B-F11C-4652-B2A3-83A4160C4CB9}"/>
          </ac:spMkLst>
        </pc:spChg>
        <pc:spChg chg="mod">
          <ac:chgData name="Tikayat Ray, Archana" userId="52ba7882-f23f-4801-8e2e-374b006a10c7" providerId="ADAL" clId="{A596381B-97F4-4B05-B8B2-98AF48934B14}" dt="2022-05-10T01:35:37.258" v="1682" actId="1076"/>
          <ac:spMkLst>
            <pc:docMk/>
            <pc:sldMk cId="726562572" sldId="259"/>
            <ac:spMk id="27" creationId="{50B2EC5D-0D76-4C83-9A43-34DBC7D54A06}"/>
          </ac:spMkLst>
        </pc:spChg>
        <pc:spChg chg="mod">
          <ac:chgData name="Tikayat Ray, Archana" userId="52ba7882-f23f-4801-8e2e-374b006a10c7" providerId="ADAL" clId="{A596381B-97F4-4B05-B8B2-98AF48934B14}" dt="2022-05-10T01:34:43.449" v="1676" actId="14100"/>
          <ac:spMkLst>
            <pc:docMk/>
            <pc:sldMk cId="726562572" sldId="259"/>
            <ac:spMk id="28" creationId="{D65D71ED-709B-48D1-896A-E34346BEA248}"/>
          </ac:spMkLst>
        </pc:spChg>
        <pc:grpChg chg="del">
          <ac:chgData name="Tikayat Ray, Archana" userId="52ba7882-f23f-4801-8e2e-374b006a10c7" providerId="ADAL" clId="{A596381B-97F4-4B05-B8B2-98AF48934B14}" dt="2022-05-10T01:35:26.481" v="1681" actId="478"/>
          <ac:grpSpMkLst>
            <pc:docMk/>
            <pc:sldMk cId="726562572" sldId="259"/>
            <ac:grpSpMk id="24" creationId="{0A005873-0293-4231-9C7B-3E7EBE5D56F7}"/>
          </ac:grpSpMkLst>
        </pc:grpChg>
      </pc:sldChg>
      <pc:sldChg chg="modSp add mod ord modNotesTx">
        <pc:chgData name="Tikayat Ray, Archana" userId="52ba7882-f23f-4801-8e2e-374b006a10c7" providerId="ADAL" clId="{A596381B-97F4-4B05-B8B2-98AF48934B14}" dt="2022-05-23T17:53:59.244" v="3379"/>
        <pc:sldMkLst>
          <pc:docMk/>
          <pc:sldMk cId="1061900680" sldId="264"/>
        </pc:sldMkLst>
        <pc:spChg chg="mod">
          <ac:chgData name="Tikayat Ray, Archana" userId="52ba7882-f23f-4801-8e2e-374b006a10c7" providerId="ADAL" clId="{A596381B-97F4-4B05-B8B2-98AF48934B14}" dt="2022-05-10T01:39:11.235" v="1694" actId="113"/>
          <ac:spMkLst>
            <pc:docMk/>
            <pc:sldMk cId="1061900680" sldId="264"/>
            <ac:spMk id="2" creationId="{E9CBF690-A8D2-446B-BB26-9D4084F2423D}"/>
          </ac:spMkLst>
        </pc:spChg>
        <pc:spChg chg="mod">
          <ac:chgData name="Tikayat Ray, Archana" userId="52ba7882-f23f-4801-8e2e-374b006a10c7" providerId="ADAL" clId="{A596381B-97F4-4B05-B8B2-98AF48934B14}" dt="2022-05-10T01:40:04.473" v="1708" actId="113"/>
          <ac:spMkLst>
            <pc:docMk/>
            <pc:sldMk cId="1061900680" sldId="264"/>
            <ac:spMk id="4" creationId="{048935EF-43BC-4FFB-966C-C429D7FC769C}"/>
          </ac:spMkLst>
        </pc:spChg>
        <pc:spChg chg="mod">
          <ac:chgData name="Tikayat Ray, Archana" userId="52ba7882-f23f-4801-8e2e-374b006a10c7" providerId="ADAL" clId="{A596381B-97F4-4B05-B8B2-98AF48934B14}" dt="2022-05-10T01:31:50.175" v="1656" actId="113"/>
          <ac:spMkLst>
            <pc:docMk/>
            <pc:sldMk cId="1061900680" sldId="264"/>
            <ac:spMk id="29" creationId="{0E148D97-ACDB-47BA-BE43-81EFB3AADFEA}"/>
          </ac:spMkLst>
        </pc:spChg>
        <pc:spChg chg="mod">
          <ac:chgData name="Tikayat Ray, Archana" userId="52ba7882-f23f-4801-8e2e-374b006a10c7" providerId="ADAL" clId="{A596381B-97F4-4B05-B8B2-98AF48934B14}" dt="2022-05-10T01:31:20.034" v="1650" actId="113"/>
          <ac:spMkLst>
            <pc:docMk/>
            <pc:sldMk cId="1061900680" sldId="264"/>
            <ac:spMk id="32" creationId="{14C0C33D-252C-4DFE-A977-60A1BE659D54}"/>
          </ac:spMkLst>
        </pc:spChg>
        <pc:cxnChg chg="mod">
          <ac:chgData name="Tikayat Ray, Archana" userId="52ba7882-f23f-4801-8e2e-374b006a10c7" providerId="ADAL" clId="{A596381B-97F4-4B05-B8B2-98AF48934B14}" dt="2022-05-10T01:31:06.162" v="1648" actId="14100"/>
          <ac:cxnSpMkLst>
            <pc:docMk/>
            <pc:sldMk cId="1061900680" sldId="264"/>
            <ac:cxnSpMk id="15" creationId="{3B176C1E-3EE4-4F80-A8EE-E3F9C1791CE6}"/>
          </ac:cxnSpMkLst>
        </pc:cxnChg>
        <pc:cxnChg chg="mod">
          <ac:chgData name="Tikayat Ray, Archana" userId="52ba7882-f23f-4801-8e2e-374b006a10c7" providerId="ADAL" clId="{A596381B-97F4-4B05-B8B2-98AF48934B14}" dt="2022-05-10T01:31:50.175" v="1656" actId="113"/>
          <ac:cxnSpMkLst>
            <pc:docMk/>
            <pc:sldMk cId="1061900680" sldId="264"/>
            <ac:cxnSpMk id="31" creationId="{C07DA7DF-E910-45CE-AA71-12CCF532539A}"/>
          </ac:cxnSpMkLst>
        </pc:cxnChg>
      </pc:sldChg>
      <pc:sldChg chg="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592553470" sldId="266"/>
        </pc:sldMkLst>
        <pc:spChg chg="mod">
          <ac:chgData name="Tikayat Ray, Archana" userId="52ba7882-f23f-4801-8e2e-374b006a10c7" providerId="ADAL" clId="{A596381B-97F4-4B05-B8B2-98AF48934B14}" dt="2022-05-10T01:38:57.016" v="1692" actId="113"/>
          <ac:spMkLst>
            <pc:docMk/>
            <pc:sldMk cId="592553470" sldId="266"/>
            <ac:spMk id="4" creationId="{A69559DD-2BDB-4559-9E04-660B471627A3}"/>
          </ac:spMkLst>
        </pc:spChg>
        <pc:spChg chg="mod">
          <ac:chgData name="Tikayat Ray, Archana" userId="52ba7882-f23f-4801-8e2e-374b006a10c7" providerId="ADAL" clId="{A596381B-97F4-4B05-B8B2-98AF48934B14}" dt="2022-05-10T01:41:08.935" v="1712" actId="113"/>
          <ac:spMkLst>
            <pc:docMk/>
            <pc:sldMk cId="592553470" sldId="266"/>
            <ac:spMk id="11" creationId="{9CA93F41-5835-4D8C-92D4-047E91E4CCB9}"/>
          </ac:spMkLst>
        </pc:spChg>
      </pc:sldChg>
      <pc:sldChg chg="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4285853702" sldId="267"/>
        </pc:sldMkLst>
        <pc:spChg chg="mod">
          <ac:chgData name="Tikayat Ray, Archana" userId="52ba7882-f23f-4801-8e2e-374b006a10c7" providerId="ADAL" clId="{A596381B-97F4-4B05-B8B2-98AF48934B14}" dt="2022-05-10T01:41:31.247" v="1716" actId="1076"/>
          <ac:spMkLst>
            <pc:docMk/>
            <pc:sldMk cId="4285853702" sldId="267"/>
            <ac:spMk id="4" creationId="{B21F8D5E-3D6C-40AE-8D1E-5383A0B1BB85}"/>
          </ac:spMkLst>
        </pc:spChg>
        <pc:spChg chg="mod">
          <ac:chgData name="Tikayat Ray, Archana" userId="52ba7882-f23f-4801-8e2e-374b006a10c7" providerId="ADAL" clId="{A596381B-97F4-4B05-B8B2-98AF48934B14}" dt="2022-05-10T01:41:40.306" v="1717" actId="113"/>
          <ac:spMkLst>
            <pc:docMk/>
            <pc:sldMk cId="4285853702" sldId="267"/>
            <ac:spMk id="17" creationId="{BAF82DCC-52C1-4241-A946-9F95BC007BE7}"/>
          </ac:spMkLst>
        </pc:spChg>
      </pc:sldChg>
      <pc:sldChg chg="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3031924006" sldId="268"/>
        </pc:sldMkLst>
        <pc:spChg chg="mod">
          <ac:chgData name="Tikayat Ray, Archana" userId="52ba7882-f23f-4801-8e2e-374b006a10c7" providerId="ADAL" clId="{A596381B-97F4-4B05-B8B2-98AF48934B14}" dt="2022-05-11T02:50:56.200" v="3177" actId="1076"/>
          <ac:spMkLst>
            <pc:docMk/>
            <pc:sldMk cId="3031924006" sldId="268"/>
            <ac:spMk id="6" creationId="{451156DF-BD22-4FDC-91DF-3CAE69F03CC4}"/>
          </ac:spMkLst>
        </pc:spChg>
        <pc:spChg chg="mod">
          <ac:chgData name="Tikayat Ray, Archana" userId="52ba7882-f23f-4801-8e2e-374b006a10c7" providerId="ADAL" clId="{A596381B-97F4-4B05-B8B2-98AF48934B14}" dt="2022-05-11T02:50:37.051" v="3174" actId="113"/>
          <ac:spMkLst>
            <pc:docMk/>
            <pc:sldMk cId="3031924006" sldId="268"/>
            <ac:spMk id="7" creationId="{6B6DC007-9D6E-498F-AC72-5D48EB3FE461}"/>
          </ac:spMkLst>
        </pc:spChg>
      </pc:sldChg>
      <pc:sldChg chg="addSp delSp 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1072037009" sldId="269"/>
        </pc:sldMkLst>
        <pc:spChg chg="del">
          <ac:chgData name="Tikayat Ray, Archana" userId="52ba7882-f23f-4801-8e2e-374b006a10c7" providerId="ADAL" clId="{A596381B-97F4-4B05-B8B2-98AF48934B14}" dt="2022-05-11T02:51:08.994" v="3178" actId="478"/>
          <ac:spMkLst>
            <pc:docMk/>
            <pc:sldMk cId="1072037009" sldId="269"/>
            <ac:spMk id="4" creationId="{5AEA7BB6-20A8-4838-8D9A-AB63ED29878D}"/>
          </ac:spMkLst>
        </pc:spChg>
        <pc:spChg chg="add mod">
          <ac:chgData name="Tikayat Ray, Archana" userId="52ba7882-f23f-4801-8e2e-374b006a10c7" providerId="ADAL" clId="{A596381B-97F4-4B05-B8B2-98AF48934B14}" dt="2022-05-11T02:51:10.299" v="3179"/>
          <ac:spMkLst>
            <pc:docMk/>
            <pc:sldMk cId="1072037009" sldId="269"/>
            <ac:spMk id="5" creationId="{B3DA74F4-E442-087D-411B-15ADA79620AF}"/>
          </ac:spMkLst>
        </pc:spChg>
      </pc:sldChg>
      <pc:sldChg chg="addSp delSp 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1684310677" sldId="270"/>
        </pc:sldMkLst>
        <pc:spChg chg="del">
          <ac:chgData name="Tikayat Ray, Archana" userId="52ba7882-f23f-4801-8e2e-374b006a10c7" providerId="ADAL" clId="{A596381B-97F4-4B05-B8B2-98AF48934B14}" dt="2022-05-11T02:51:23.196" v="3180" actId="478"/>
          <ac:spMkLst>
            <pc:docMk/>
            <pc:sldMk cId="1684310677" sldId="270"/>
            <ac:spMk id="4" creationId="{ED186324-6800-4FEE-A0D5-C4D7B468AA62}"/>
          </ac:spMkLst>
        </pc:spChg>
        <pc:spChg chg="add mod">
          <ac:chgData name="Tikayat Ray, Archana" userId="52ba7882-f23f-4801-8e2e-374b006a10c7" providerId="ADAL" clId="{A596381B-97F4-4B05-B8B2-98AF48934B14}" dt="2022-05-11T02:51:24.475" v="3181"/>
          <ac:spMkLst>
            <pc:docMk/>
            <pc:sldMk cId="1684310677" sldId="270"/>
            <ac:spMk id="5" creationId="{C035B97C-A7EF-3C6B-B761-B7506029152A}"/>
          </ac:spMkLst>
        </pc:spChg>
      </pc:sldChg>
      <pc:sldChg chg="modSp add mod ord">
        <pc:chgData name="Tikayat Ray, Archana" userId="52ba7882-f23f-4801-8e2e-374b006a10c7" providerId="ADAL" clId="{A596381B-97F4-4B05-B8B2-98AF48934B14}" dt="2022-05-23T17:53:59.244" v="3379"/>
        <pc:sldMkLst>
          <pc:docMk/>
          <pc:sldMk cId="3606589994" sldId="271"/>
        </pc:sldMkLst>
        <pc:spChg chg="mod">
          <ac:chgData name="Tikayat Ray, Archana" userId="52ba7882-f23f-4801-8e2e-374b006a10c7" providerId="ADAL" clId="{A596381B-97F4-4B05-B8B2-98AF48934B14}" dt="2022-05-11T02:50:15.260" v="3172" actId="20577"/>
          <ac:spMkLst>
            <pc:docMk/>
            <pc:sldMk cId="3606589994" sldId="271"/>
            <ac:spMk id="3" creationId="{472290F5-1141-4D7A-B58E-5EC89D0D3422}"/>
          </ac:spMkLst>
        </pc:spChg>
      </pc:sldChg>
      <pc:sldChg chg="addSp delSp modSp mod">
        <pc:chgData name="Tikayat Ray, Archana" userId="52ba7882-f23f-4801-8e2e-374b006a10c7" providerId="ADAL" clId="{A596381B-97F4-4B05-B8B2-98AF48934B14}" dt="2022-05-23T17:55:14.829" v="3403" actId="20577"/>
        <pc:sldMkLst>
          <pc:docMk/>
          <pc:sldMk cId="3328386048" sldId="546"/>
        </pc:sldMkLst>
        <pc:spChg chg="mod">
          <ac:chgData name="Tikayat Ray, Archana" userId="52ba7882-f23f-4801-8e2e-374b006a10c7" providerId="ADAL" clId="{A596381B-97F4-4B05-B8B2-98AF48934B14}" dt="2022-05-10T01:18:38.751" v="1608"/>
          <ac:spMkLst>
            <pc:docMk/>
            <pc:sldMk cId="3328386048" sldId="546"/>
            <ac:spMk id="2" creationId="{5DB32653-C1A5-41C4-89D5-1F1915B10FF1}"/>
          </ac:spMkLst>
        </pc:spChg>
        <pc:spChg chg="add del mod">
          <ac:chgData name="Tikayat Ray, Archana" userId="52ba7882-f23f-4801-8e2e-374b006a10c7" providerId="ADAL" clId="{A596381B-97F4-4B05-B8B2-98AF48934B14}" dt="2022-05-11T01:22:38.400" v="1719" actId="478"/>
          <ac:spMkLst>
            <pc:docMk/>
            <pc:sldMk cId="3328386048" sldId="546"/>
            <ac:spMk id="5" creationId="{54E524AF-B081-CC43-C9C6-A4DCEE9436AE}"/>
          </ac:spMkLst>
        </pc:spChg>
        <pc:spChg chg="add del mod">
          <ac:chgData name="Tikayat Ray, Archana" userId="52ba7882-f23f-4801-8e2e-374b006a10c7" providerId="ADAL" clId="{A596381B-97F4-4B05-B8B2-98AF48934B14}" dt="2022-05-11T02:46:49.319" v="2940" actId="20577"/>
          <ac:spMkLst>
            <pc:docMk/>
            <pc:sldMk cId="3328386048" sldId="546"/>
            <ac:spMk id="6" creationId="{6F8B6F2A-87BE-3E45-4209-9543D40D84C2}"/>
          </ac:spMkLst>
        </pc:spChg>
        <pc:spChg chg="add mod">
          <ac:chgData name="Tikayat Ray, Archana" userId="52ba7882-f23f-4801-8e2e-374b006a10c7" providerId="ADAL" clId="{A596381B-97F4-4B05-B8B2-98AF48934B14}" dt="2022-05-11T01:28:13.614" v="1940" actId="1038"/>
          <ac:spMkLst>
            <pc:docMk/>
            <pc:sldMk cId="3328386048" sldId="546"/>
            <ac:spMk id="7" creationId="{024A3302-3D97-3F82-8F7B-F721BFFC411D}"/>
          </ac:spMkLst>
        </pc:spChg>
        <pc:spChg chg="add mod">
          <ac:chgData name="Tikayat Ray, Archana" userId="52ba7882-f23f-4801-8e2e-374b006a10c7" providerId="ADAL" clId="{A596381B-97F4-4B05-B8B2-98AF48934B14}" dt="2022-05-11T01:28:13.614" v="1940" actId="1038"/>
          <ac:spMkLst>
            <pc:docMk/>
            <pc:sldMk cId="3328386048" sldId="546"/>
            <ac:spMk id="8" creationId="{9B23FC4A-B1C4-6048-1B4E-C119459EF28D}"/>
          </ac:spMkLst>
        </pc:spChg>
        <pc:spChg chg="add del mod">
          <ac:chgData name="Tikayat Ray, Archana" userId="52ba7882-f23f-4801-8e2e-374b006a10c7" providerId="ADAL" clId="{A596381B-97F4-4B05-B8B2-98AF48934B14}" dt="2022-05-11T01:26:26.103" v="1908" actId="478"/>
          <ac:spMkLst>
            <pc:docMk/>
            <pc:sldMk cId="3328386048" sldId="546"/>
            <ac:spMk id="9" creationId="{EE75E6C4-7E4D-E2D6-9643-4D9BE84810D8}"/>
          </ac:spMkLst>
        </pc:spChg>
        <pc:spChg chg="add mod">
          <ac:chgData name="Tikayat Ray, Archana" userId="52ba7882-f23f-4801-8e2e-374b006a10c7" providerId="ADAL" clId="{A596381B-97F4-4B05-B8B2-98AF48934B14}" dt="2022-05-11T01:28:13.614" v="1940" actId="1038"/>
          <ac:spMkLst>
            <pc:docMk/>
            <pc:sldMk cId="3328386048" sldId="546"/>
            <ac:spMk id="10" creationId="{73138F6D-157A-65DF-CAEA-248447684647}"/>
          </ac:spMkLst>
        </pc:spChg>
        <pc:spChg chg="add mod">
          <ac:chgData name="Tikayat Ray, Archana" userId="52ba7882-f23f-4801-8e2e-374b006a10c7" providerId="ADAL" clId="{A596381B-97F4-4B05-B8B2-98AF48934B14}" dt="2022-05-11T01:29:16.412" v="1974" actId="404"/>
          <ac:spMkLst>
            <pc:docMk/>
            <pc:sldMk cId="3328386048" sldId="546"/>
            <ac:spMk id="18" creationId="{16F37F0D-532F-BDD8-8134-1E13D38464A4}"/>
          </ac:spMkLst>
        </pc:spChg>
        <pc:spChg chg="add mod">
          <ac:chgData name="Tikayat Ray, Archana" userId="52ba7882-f23f-4801-8e2e-374b006a10c7" providerId="ADAL" clId="{A596381B-97F4-4B05-B8B2-98AF48934B14}" dt="2022-05-11T01:29:10.706" v="1973" actId="404"/>
          <ac:spMkLst>
            <pc:docMk/>
            <pc:sldMk cId="3328386048" sldId="546"/>
            <ac:spMk id="19" creationId="{21DC5B6D-ACBE-728C-B713-25D057E3874B}"/>
          </ac:spMkLst>
        </pc:spChg>
        <pc:spChg chg="add mod">
          <ac:chgData name="Tikayat Ray, Archana" userId="52ba7882-f23f-4801-8e2e-374b006a10c7" providerId="ADAL" clId="{A596381B-97F4-4B05-B8B2-98AF48934B14}" dt="2022-05-11T01:31:49.327" v="1980" actId="208"/>
          <ac:spMkLst>
            <pc:docMk/>
            <pc:sldMk cId="3328386048" sldId="546"/>
            <ac:spMk id="20" creationId="{74DE6B85-1270-B8CD-2142-AA947518012D}"/>
          </ac:spMkLst>
        </pc:spChg>
        <pc:spChg chg="add mod">
          <ac:chgData name="Tikayat Ray, Archana" userId="52ba7882-f23f-4801-8e2e-374b006a10c7" providerId="ADAL" clId="{A596381B-97F4-4B05-B8B2-98AF48934B14}" dt="2022-05-23T17:55:14.829" v="3403" actId="20577"/>
          <ac:spMkLst>
            <pc:docMk/>
            <pc:sldMk cId="3328386048" sldId="546"/>
            <ac:spMk id="21" creationId="{5920D373-9F62-70AC-C9A3-CB1782400D33}"/>
          </ac:spMkLst>
        </pc:spChg>
        <pc:cxnChg chg="add mod">
          <ac:chgData name="Tikayat Ray, Archana" userId="52ba7882-f23f-4801-8e2e-374b006a10c7" providerId="ADAL" clId="{A596381B-97F4-4B05-B8B2-98AF48934B14}" dt="2022-05-11T01:28:13.614" v="1940" actId="1038"/>
          <ac:cxnSpMkLst>
            <pc:docMk/>
            <pc:sldMk cId="3328386048" sldId="546"/>
            <ac:cxnSpMk id="12" creationId="{84644EF9-216F-9835-3C71-7C403EC60E1B}"/>
          </ac:cxnSpMkLst>
        </pc:cxnChg>
        <pc:cxnChg chg="add del mod">
          <ac:chgData name="Tikayat Ray, Archana" userId="52ba7882-f23f-4801-8e2e-374b006a10c7" providerId="ADAL" clId="{A596381B-97F4-4B05-B8B2-98AF48934B14}" dt="2022-05-11T01:27:40.474" v="1918" actId="11529"/>
          <ac:cxnSpMkLst>
            <pc:docMk/>
            <pc:sldMk cId="3328386048" sldId="546"/>
            <ac:cxnSpMk id="14" creationId="{EF49EEF6-D33A-D753-0AB9-3BCBC45759B3}"/>
          </ac:cxnSpMkLst>
        </pc:cxnChg>
        <pc:cxnChg chg="add mod">
          <ac:chgData name="Tikayat Ray, Archana" userId="52ba7882-f23f-4801-8e2e-374b006a10c7" providerId="ADAL" clId="{A596381B-97F4-4B05-B8B2-98AF48934B14}" dt="2022-05-11T01:28:13.614" v="1940" actId="1038"/>
          <ac:cxnSpMkLst>
            <pc:docMk/>
            <pc:sldMk cId="3328386048" sldId="546"/>
            <ac:cxnSpMk id="16" creationId="{DFEA168F-B8D6-80EB-2613-659868102688}"/>
          </ac:cxnSpMkLst>
        </pc:cxnChg>
      </pc:sldChg>
      <pc:sldChg chg="delSp modSp mod">
        <pc:chgData name="Tikayat Ray, Archana" userId="52ba7882-f23f-4801-8e2e-374b006a10c7" providerId="ADAL" clId="{A596381B-97F4-4B05-B8B2-98AF48934B14}" dt="2022-05-16T17:26:54.834" v="3183" actId="478"/>
        <pc:sldMkLst>
          <pc:docMk/>
          <pc:sldMk cId="4253728754" sldId="547"/>
        </pc:sldMkLst>
        <pc:spChg chg="mod">
          <ac:chgData name="Tikayat Ray, Archana" userId="52ba7882-f23f-4801-8e2e-374b006a10c7" providerId="ADAL" clId="{A596381B-97F4-4B05-B8B2-98AF48934B14}" dt="2022-05-10T01:19:52.261" v="1611" actId="207"/>
          <ac:spMkLst>
            <pc:docMk/>
            <pc:sldMk cId="4253728754" sldId="547"/>
            <ac:spMk id="3" creationId="{745269E5-3777-4820-B3D5-DE01F704D97C}"/>
          </ac:spMkLst>
        </pc:spChg>
        <pc:spChg chg="del">
          <ac:chgData name="Tikayat Ray, Archana" userId="52ba7882-f23f-4801-8e2e-374b006a10c7" providerId="ADAL" clId="{A596381B-97F4-4B05-B8B2-98AF48934B14}" dt="2022-05-16T17:26:54.834" v="3183" actId="478"/>
          <ac:spMkLst>
            <pc:docMk/>
            <pc:sldMk cId="4253728754" sldId="547"/>
            <ac:spMk id="17" creationId="{BA0DA40B-6257-4028-BC0A-E4D6EBD13CEF}"/>
          </ac:spMkLst>
        </pc:spChg>
      </pc:sldChg>
      <pc:sldChg chg="addSp delSp modSp mod">
        <pc:chgData name="Tikayat Ray, Archana" userId="52ba7882-f23f-4801-8e2e-374b006a10c7" providerId="ADAL" clId="{A596381B-97F4-4B05-B8B2-98AF48934B14}" dt="2022-05-16T17:30:01.344" v="3213" actId="478"/>
        <pc:sldMkLst>
          <pc:docMk/>
          <pc:sldMk cId="874943140" sldId="548"/>
        </pc:sldMkLst>
        <pc:spChg chg="mod">
          <ac:chgData name="Tikayat Ray, Archana" userId="52ba7882-f23f-4801-8e2e-374b006a10c7" providerId="ADAL" clId="{A596381B-97F4-4B05-B8B2-98AF48934B14}" dt="2022-05-10T01:20:07.295" v="1613" actId="207"/>
          <ac:spMkLst>
            <pc:docMk/>
            <pc:sldMk cId="874943140" sldId="548"/>
            <ac:spMk id="11" creationId="{3F5DF4D8-5457-4E9E-98E9-4D632538FE28}"/>
          </ac:spMkLst>
        </pc:spChg>
        <pc:spChg chg="mod">
          <ac:chgData name="Tikayat Ray, Archana" userId="52ba7882-f23f-4801-8e2e-374b006a10c7" providerId="ADAL" clId="{A596381B-97F4-4B05-B8B2-98AF48934B14}" dt="2022-05-16T17:27:09.226" v="3186" actId="1076"/>
          <ac:spMkLst>
            <pc:docMk/>
            <pc:sldMk cId="874943140" sldId="548"/>
            <ac:spMk id="12" creationId="{29D14853-9F04-4088-BFC8-18EEEF6C7085}"/>
          </ac:spMkLst>
        </pc:spChg>
        <pc:spChg chg="del">
          <ac:chgData name="Tikayat Ray, Archana" userId="52ba7882-f23f-4801-8e2e-374b006a10c7" providerId="ADAL" clId="{A596381B-97F4-4B05-B8B2-98AF48934B14}" dt="2022-05-16T17:27:00.045" v="3184" actId="478"/>
          <ac:spMkLst>
            <pc:docMk/>
            <pc:sldMk cId="874943140" sldId="548"/>
            <ac:spMk id="18" creationId="{266DAEE6-37B9-4491-B560-8AB797F5DDC9}"/>
          </ac:spMkLst>
        </pc:spChg>
        <pc:spChg chg="mod">
          <ac:chgData name="Tikayat Ray, Archana" userId="52ba7882-f23f-4801-8e2e-374b006a10c7" providerId="ADAL" clId="{A596381B-97F4-4B05-B8B2-98AF48934B14}" dt="2022-05-16T17:29:58.163" v="3212" actId="1037"/>
          <ac:spMkLst>
            <pc:docMk/>
            <pc:sldMk cId="874943140" sldId="548"/>
            <ac:spMk id="23" creationId="{5CA8DFA0-C97C-4EC1-90D5-09213E318A0B}"/>
          </ac:spMkLst>
        </pc:spChg>
        <pc:spChg chg="mod">
          <ac:chgData name="Tikayat Ray, Archana" userId="52ba7882-f23f-4801-8e2e-374b006a10c7" providerId="ADAL" clId="{A596381B-97F4-4B05-B8B2-98AF48934B14}" dt="2022-05-16T17:29:58.163" v="3212" actId="1037"/>
          <ac:spMkLst>
            <pc:docMk/>
            <pc:sldMk cId="874943140" sldId="548"/>
            <ac:spMk id="28" creationId="{80EB8BBD-4FEE-430B-A06C-8850BF30211F}"/>
          </ac:spMkLst>
        </pc:spChg>
        <pc:cxnChg chg="add del mod">
          <ac:chgData name="Tikayat Ray, Archana" userId="52ba7882-f23f-4801-8e2e-374b006a10c7" providerId="ADAL" clId="{A596381B-97F4-4B05-B8B2-98AF48934B14}" dt="2022-05-16T17:30:01.344" v="3213" actId="478"/>
          <ac:cxnSpMkLst>
            <pc:docMk/>
            <pc:sldMk cId="874943140" sldId="548"/>
            <ac:cxnSpMk id="5" creationId="{42CA674E-C899-DA50-FDED-B754434C6BD6}"/>
          </ac:cxnSpMkLst>
        </pc:cxnChg>
      </pc:sldChg>
      <pc:sldChg chg="modSp mod">
        <pc:chgData name="Tikayat Ray, Archana" userId="52ba7882-f23f-4801-8e2e-374b006a10c7" providerId="ADAL" clId="{A596381B-97F4-4B05-B8B2-98AF48934B14}" dt="2022-05-10T00:06:23.389" v="1585" actId="207"/>
        <pc:sldMkLst>
          <pc:docMk/>
          <pc:sldMk cId="2273637019" sldId="552"/>
        </pc:sldMkLst>
        <pc:spChg chg="mod">
          <ac:chgData name="Tikayat Ray, Archana" userId="52ba7882-f23f-4801-8e2e-374b006a10c7" providerId="ADAL" clId="{A596381B-97F4-4B05-B8B2-98AF48934B14}" dt="2022-05-10T00:06:23.389" v="1585" actId="207"/>
          <ac:spMkLst>
            <pc:docMk/>
            <pc:sldMk cId="2273637019" sldId="552"/>
            <ac:spMk id="3" creationId="{745269E5-3777-4820-B3D5-DE01F704D97C}"/>
          </ac:spMkLst>
        </pc:spChg>
      </pc:sldChg>
      <pc:sldChg chg="ord">
        <pc:chgData name="Tikayat Ray, Archana" userId="52ba7882-f23f-4801-8e2e-374b006a10c7" providerId="ADAL" clId="{A596381B-97F4-4B05-B8B2-98AF48934B14}" dt="2022-05-09T17:37:45.572" v="1"/>
        <pc:sldMkLst>
          <pc:docMk/>
          <pc:sldMk cId="4140995432" sldId="553"/>
        </pc:sldMkLst>
      </pc:sldChg>
      <pc:sldChg chg="modSp mod">
        <pc:chgData name="Tikayat Ray, Archana" userId="52ba7882-f23f-4801-8e2e-374b006a10c7" providerId="ADAL" clId="{A596381B-97F4-4B05-B8B2-98AF48934B14}" dt="2022-05-09T22:02:50.429" v="1411" actId="20577"/>
        <pc:sldMkLst>
          <pc:docMk/>
          <pc:sldMk cId="1055507868" sldId="557"/>
        </pc:sldMkLst>
        <pc:spChg chg="mod">
          <ac:chgData name="Tikayat Ray, Archana" userId="52ba7882-f23f-4801-8e2e-374b006a10c7" providerId="ADAL" clId="{A596381B-97F4-4B05-B8B2-98AF48934B14}" dt="2022-05-09T22:02:50.429" v="1411" actId="20577"/>
          <ac:spMkLst>
            <pc:docMk/>
            <pc:sldMk cId="1055507868" sldId="557"/>
            <ac:spMk id="2" creationId="{5DB32653-C1A5-41C4-89D5-1F1915B10FF1}"/>
          </ac:spMkLst>
        </pc:spChg>
      </pc:sldChg>
      <pc:sldChg chg="modSp mod">
        <pc:chgData name="Tikayat Ray, Archana" userId="52ba7882-f23f-4801-8e2e-374b006a10c7" providerId="ADAL" clId="{A596381B-97F4-4B05-B8B2-98AF48934B14}" dt="2022-05-10T00:03:49.586" v="1584" actId="313"/>
        <pc:sldMkLst>
          <pc:docMk/>
          <pc:sldMk cId="516430539" sldId="560"/>
        </pc:sldMkLst>
        <pc:spChg chg="mod">
          <ac:chgData name="Tikayat Ray, Archana" userId="52ba7882-f23f-4801-8e2e-374b006a10c7" providerId="ADAL" clId="{A596381B-97F4-4B05-B8B2-98AF48934B14}" dt="2022-05-09T22:02:21.688" v="1400" actId="20577"/>
          <ac:spMkLst>
            <pc:docMk/>
            <pc:sldMk cId="516430539" sldId="560"/>
            <ac:spMk id="2" creationId="{5DB32653-C1A5-41C4-89D5-1F1915B10FF1}"/>
          </ac:spMkLst>
        </pc:spChg>
        <pc:spChg chg="mod">
          <ac:chgData name="Tikayat Ray, Archana" userId="52ba7882-f23f-4801-8e2e-374b006a10c7" providerId="ADAL" clId="{A596381B-97F4-4B05-B8B2-98AF48934B14}" dt="2022-05-10T00:03:49.586" v="1584" actId="313"/>
          <ac:spMkLst>
            <pc:docMk/>
            <pc:sldMk cId="516430539" sldId="560"/>
            <ac:spMk id="26" creationId="{67E37FDF-30BA-4CE4-BBF8-C1EEFE49F4AC}"/>
          </ac:spMkLst>
        </pc:spChg>
      </pc:sldChg>
      <pc:sldChg chg="modSp mod ord">
        <pc:chgData name="Tikayat Ray, Archana" userId="52ba7882-f23f-4801-8e2e-374b006a10c7" providerId="ADAL" clId="{A596381B-97F4-4B05-B8B2-98AF48934B14}" dt="2022-05-22T03:44:32.797" v="3341" actId="20578"/>
        <pc:sldMkLst>
          <pc:docMk/>
          <pc:sldMk cId="4036019328" sldId="573"/>
        </pc:sldMkLst>
        <pc:spChg chg="mod">
          <ac:chgData name="Tikayat Ray, Archana" userId="52ba7882-f23f-4801-8e2e-374b006a10c7" providerId="ADAL" clId="{A596381B-97F4-4B05-B8B2-98AF48934B14}" dt="2022-05-09T17:37:55.211" v="3" actId="1076"/>
          <ac:spMkLst>
            <pc:docMk/>
            <pc:sldMk cId="4036019328" sldId="573"/>
            <ac:spMk id="5" creationId="{F07D3196-39CA-4E6C-B9E0-FCB436322CAD}"/>
          </ac:spMkLst>
        </pc:spChg>
        <pc:spChg chg="mod">
          <ac:chgData name="Tikayat Ray, Archana" userId="52ba7882-f23f-4801-8e2e-374b006a10c7" providerId="ADAL" clId="{A596381B-97F4-4B05-B8B2-98AF48934B14}" dt="2022-05-09T17:38:06.589" v="4" actId="1076"/>
          <ac:spMkLst>
            <pc:docMk/>
            <pc:sldMk cId="4036019328" sldId="573"/>
            <ac:spMk id="6" creationId="{FC808D7B-0270-4CDE-9367-0CE5833479B9}"/>
          </ac:spMkLst>
        </pc:spChg>
        <pc:cxnChg chg="mod">
          <ac:chgData name="Tikayat Ray, Archana" userId="52ba7882-f23f-4801-8e2e-374b006a10c7" providerId="ADAL" clId="{A596381B-97F4-4B05-B8B2-98AF48934B14}" dt="2022-05-09T18:03:11.667" v="538" actId="13822"/>
          <ac:cxnSpMkLst>
            <pc:docMk/>
            <pc:sldMk cId="4036019328" sldId="573"/>
            <ac:cxnSpMk id="28" creationId="{620667E6-F92C-47FC-98D6-EE8859544ACF}"/>
          </ac:cxnSpMkLst>
        </pc:cxnChg>
        <pc:cxnChg chg="mod">
          <ac:chgData name="Tikayat Ray, Archana" userId="52ba7882-f23f-4801-8e2e-374b006a10c7" providerId="ADAL" clId="{A596381B-97F4-4B05-B8B2-98AF48934B14}" dt="2022-05-09T18:03:02.837" v="537" actId="13822"/>
          <ac:cxnSpMkLst>
            <pc:docMk/>
            <pc:sldMk cId="4036019328" sldId="573"/>
            <ac:cxnSpMk id="29" creationId="{1E5EFB9F-FE9E-4B24-ABDF-B9F0FEDC2DE1}"/>
          </ac:cxnSpMkLst>
        </pc:cxnChg>
        <pc:cxnChg chg="mod">
          <ac:chgData name="Tikayat Ray, Archana" userId="52ba7882-f23f-4801-8e2e-374b006a10c7" providerId="ADAL" clId="{A596381B-97F4-4B05-B8B2-98AF48934B14}" dt="2022-05-09T18:02:59.103" v="536" actId="13822"/>
          <ac:cxnSpMkLst>
            <pc:docMk/>
            <pc:sldMk cId="4036019328" sldId="573"/>
            <ac:cxnSpMk id="41" creationId="{C612BF68-4CD3-48F9-89F1-31F870D97F53}"/>
          </ac:cxnSpMkLst>
        </pc:cxnChg>
      </pc:sldChg>
      <pc:sldChg chg="modSp mod">
        <pc:chgData name="Tikayat Ray, Archana" userId="52ba7882-f23f-4801-8e2e-374b006a10c7" providerId="ADAL" clId="{A596381B-97F4-4B05-B8B2-98AF48934B14}" dt="2022-05-09T22:40:38.706" v="1506" actId="20577"/>
        <pc:sldMkLst>
          <pc:docMk/>
          <pc:sldMk cId="497878239" sldId="574"/>
        </pc:sldMkLst>
        <pc:spChg chg="mod">
          <ac:chgData name="Tikayat Ray, Archana" userId="52ba7882-f23f-4801-8e2e-374b006a10c7" providerId="ADAL" clId="{A596381B-97F4-4B05-B8B2-98AF48934B14}" dt="2022-05-09T22:40:38.706" v="1506" actId="20577"/>
          <ac:spMkLst>
            <pc:docMk/>
            <pc:sldMk cId="497878239" sldId="574"/>
            <ac:spMk id="3" creationId="{D1BD76FA-A9C3-6AC9-1994-D971BA34BD71}"/>
          </ac:spMkLst>
        </pc:spChg>
      </pc:sldChg>
      <pc:sldChg chg="addSp delSp modSp new mod">
        <pc:chgData name="Tikayat Ray, Archana" userId="52ba7882-f23f-4801-8e2e-374b006a10c7" providerId="ADAL" clId="{A596381B-97F4-4B05-B8B2-98AF48934B14}" dt="2022-05-10T00:59:19.085" v="1590" actId="14100"/>
        <pc:sldMkLst>
          <pc:docMk/>
          <pc:sldMk cId="3418356326" sldId="575"/>
        </pc:sldMkLst>
        <pc:spChg chg="mod">
          <ac:chgData name="Tikayat Ray, Archana" userId="52ba7882-f23f-4801-8e2e-374b006a10c7" providerId="ADAL" clId="{A596381B-97F4-4B05-B8B2-98AF48934B14}" dt="2022-05-09T22:38:10.913" v="1494" actId="113"/>
          <ac:spMkLst>
            <pc:docMk/>
            <pc:sldMk cId="3418356326" sldId="575"/>
            <ac:spMk id="2" creationId="{FC4ED8AA-34ED-1C58-C4C1-46E037201D00}"/>
          </ac:spMkLst>
        </pc:spChg>
        <pc:spChg chg="mod">
          <ac:chgData name="Tikayat Ray, Archana" userId="52ba7882-f23f-4801-8e2e-374b006a10c7" providerId="ADAL" clId="{A596381B-97F4-4B05-B8B2-98AF48934B14}" dt="2022-05-09T18:03:26.472" v="557" actId="20577"/>
          <ac:spMkLst>
            <pc:docMk/>
            <pc:sldMk cId="3418356326" sldId="575"/>
            <ac:spMk id="3" creationId="{6FDBC829-C244-0E09-82A5-CE3757A2AFB8}"/>
          </ac:spMkLst>
        </pc:spChg>
        <pc:spChg chg="del">
          <ac:chgData name="Tikayat Ray, Archana" userId="52ba7882-f23f-4801-8e2e-374b006a10c7" providerId="ADAL" clId="{A596381B-97F4-4B05-B8B2-98AF48934B14}" dt="2022-05-09T18:20:27.795" v="814" actId="478"/>
          <ac:spMkLst>
            <pc:docMk/>
            <pc:sldMk cId="3418356326" sldId="575"/>
            <ac:spMk id="5" creationId="{577880D5-53D5-D131-CFAA-1EED32A65F37}"/>
          </ac:spMkLst>
        </pc:spChg>
        <pc:spChg chg="mod">
          <ac:chgData name="Tikayat Ray, Archana" userId="52ba7882-f23f-4801-8e2e-374b006a10c7" providerId="ADAL" clId="{A596381B-97F4-4B05-B8B2-98AF48934B14}" dt="2022-05-09T17:59:02.867" v="354" actId="20577"/>
          <ac:spMkLst>
            <pc:docMk/>
            <pc:sldMk cId="3418356326" sldId="575"/>
            <ac:spMk id="7" creationId="{8370963D-6961-85E0-D502-1F0DDDA55775}"/>
          </ac:spMkLst>
        </pc:spChg>
        <pc:spChg chg="mod">
          <ac:chgData name="Tikayat Ray, Archana" userId="52ba7882-f23f-4801-8e2e-374b006a10c7" providerId="ADAL" clId="{A596381B-97F4-4B05-B8B2-98AF48934B14}" dt="2022-05-09T17:59:07.457" v="357" actId="20577"/>
          <ac:spMkLst>
            <pc:docMk/>
            <pc:sldMk cId="3418356326" sldId="575"/>
            <ac:spMk id="8" creationId="{2A904F86-3899-4DCF-7D77-D46940A76E26}"/>
          </ac:spMkLst>
        </pc:spChg>
        <pc:spChg chg="mod">
          <ac:chgData name="Tikayat Ray, Archana" userId="52ba7882-f23f-4801-8e2e-374b006a10c7" providerId="ADAL" clId="{A596381B-97F4-4B05-B8B2-98AF48934B14}" dt="2022-05-09T17:59:11.034" v="360" actId="20577"/>
          <ac:spMkLst>
            <pc:docMk/>
            <pc:sldMk cId="3418356326" sldId="575"/>
            <ac:spMk id="9" creationId="{2F18A850-7807-6660-C944-DEEF5FDB5FDE}"/>
          </ac:spMkLst>
        </pc:spChg>
        <pc:spChg chg="mod">
          <ac:chgData name="Tikayat Ray, Archana" userId="52ba7882-f23f-4801-8e2e-374b006a10c7" providerId="ADAL" clId="{A596381B-97F4-4B05-B8B2-98AF48934B14}" dt="2022-05-09T18:00:07.188" v="410" actId="20577"/>
          <ac:spMkLst>
            <pc:docMk/>
            <pc:sldMk cId="3418356326" sldId="575"/>
            <ac:spMk id="10" creationId="{743C0365-11FB-5A22-613A-DE518B3A7697}"/>
          </ac:spMkLst>
        </pc:spChg>
        <pc:spChg chg="mod">
          <ac:chgData name="Tikayat Ray, Archana" userId="52ba7882-f23f-4801-8e2e-374b006a10c7" providerId="ADAL" clId="{A596381B-97F4-4B05-B8B2-98AF48934B14}" dt="2022-05-09T18:00:10.546" v="411" actId="20577"/>
          <ac:spMkLst>
            <pc:docMk/>
            <pc:sldMk cId="3418356326" sldId="575"/>
            <ac:spMk id="11" creationId="{4CE659AD-B3C9-5536-5362-CB8E7DB9AAA6}"/>
          </ac:spMkLst>
        </pc:spChg>
        <pc:spChg chg="mod">
          <ac:chgData name="Tikayat Ray, Archana" userId="52ba7882-f23f-4801-8e2e-374b006a10c7" providerId="ADAL" clId="{A596381B-97F4-4B05-B8B2-98AF48934B14}" dt="2022-05-09T18:00:15.994" v="423" actId="20577"/>
          <ac:spMkLst>
            <pc:docMk/>
            <pc:sldMk cId="3418356326" sldId="575"/>
            <ac:spMk id="12" creationId="{D81BC365-90A2-84EF-C937-D15ABD8E80D5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13" creationId="{91CCB055-2CC1-2A2E-0619-C497999E2C4A}"/>
          </ac:spMkLst>
        </pc:spChg>
        <pc:spChg chg="add mod">
          <ac:chgData name="Tikayat Ray, Archana" userId="52ba7882-f23f-4801-8e2e-374b006a10c7" providerId="ADAL" clId="{A596381B-97F4-4B05-B8B2-98AF48934B14}" dt="2022-05-09T18:05:23.175" v="668" actId="1076"/>
          <ac:spMkLst>
            <pc:docMk/>
            <pc:sldMk cId="3418356326" sldId="575"/>
            <ac:spMk id="14" creationId="{8EE73089-24C3-0F4A-EF6D-C7B75A8FFDD3}"/>
          </ac:spMkLst>
        </pc:spChg>
        <pc:spChg chg="add mod">
          <ac:chgData name="Tikayat Ray, Archana" userId="52ba7882-f23f-4801-8e2e-374b006a10c7" providerId="ADAL" clId="{A596381B-97F4-4B05-B8B2-98AF48934B14}" dt="2022-05-09T18:06:35.233" v="694" actId="1076"/>
          <ac:spMkLst>
            <pc:docMk/>
            <pc:sldMk cId="3418356326" sldId="575"/>
            <ac:spMk id="17" creationId="{4D87E5EF-B1E0-B132-BC68-8F10731374CD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18" creationId="{308D28F5-147E-FB5A-CF4D-9D0771DF3E5A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19" creationId="{24E4D3A1-DDFD-704C-A014-F777151B6A44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20" creationId="{A568F097-BC98-7001-3198-1FA8F98B9B1B}"/>
          </ac:spMkLst>
        </pc:spChg>
        <pc:spChg chg="add mod">
          <ac:chgData name="Tikayat Ray, Archana" userId="52ba7882-f23f-4801-8e2e-374b006a10c7" providerId="ADAL" clId="{A596381B-97F4-4B05-B8B2-98AF48934B14}" dt="2022-05-10T00:07:55.646" v="1588" actId="14100"/>
          <ac:spMkLst>
            <pc:docMk/>
            <pc:sldMk cId="3418356326" sldId="575"/>
            <ac:spMk id="21" creationId="{4DF5F458-60C8-5DCA-F280-A272F7222C34}"/>
          </ac:spMkLst>
        </pc:spChg>
        <pc:spChg chg="add mod">
          <ac:chgData name="Tikayat Ray, Archana" userId="52ba7882-f23f-4801-8e2e-374b006a10c7" providerId="ADAL" clId="{A596381B-97F4-4B05-B8B2-98AF48934B14}" dt="2022-05-10T00:08:01.633" v="1589" actId="1076"/>
          <ac:spMkLst>
            <pc:docMk/>
            <pc:sldMk cId="3418356326" sldId="575"/>
            <ac:spMk id="22" creationId="{1714232E-7329-3D7F-2283-B73E98C77276}"/>
          </ac:spMkLst>
        </pc:spChg>
        <pc:spChg chg="add mod">
          <ac:chgData name="Tikayat Ray, Archana" userId="52ba7882-f23f-4801-8e2e-374b006a10c7" providerId="ADAL" clId="{A596381B-97F4-4B05-B8B2-98AF48934B14}" dt="2022-05-10T00:59:19.085" v="1590" actId="14100"/>
          <ac:spMkLst>
            <pc:docMk/>
            <pc:sldMk cId="3418356326" sldId="575"/>
            <ac:spMk id="23" creationId="{B717A519-E713-FD3E-9760-1ECEA97D72A5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24" creationId="{61102581-F25E-F6DE-E4FB-70FD2DD06CB9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25" creationId="{5E2F2E6B-C073-6749-BCB2-884344BB2EDA}"/>
          </ac:spMkLst>
        </pc:spChg>
        <pc:spChg chg="add mod">
          <ac:chgData name="Tikayat Ray, Archana" userId="52ba7882-f23f-4801-8e2e-374b006a10c7" providerId="ADAL" clId="{A596381B-97F4-4B05-B8B2-98AF48934B14}" dt="2022-05-09T18:23:45.682" v="897" actId="1036"/>
          <ac:spMkLst>
            <pc:docMk/>
            <pc:sldMk cId="3418356326" sldId="575"/>
            <ac:spMk id="26" creationId="{D310CC7A-EC39-890C-7A31-858B03D37443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27" creationId="{78539E65-2250-7E6B-3793-5D781E6BFBEB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28" creationId="{3AB24C0F-9F21-F3CF-84D8-B4248842E9A8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29" creationId="{7AD8AD2C-2A6A-9352-B51D-E13F8F1D0897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30" creationId="{AA822FE1-7180-E155-FE6A-18E384E2B9C6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31" creationId="{3B069D9F-7E9B-E6FA-A28C-1F267A4BBBC3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32" creationId="{EC154594-7E8D-BC0C-05CF-7838C3E9D34C}"/>
          </ac:spMkLst>
        </pc:spChg>
        <pc:spChg chg="add mod">
          <ac:chgData name="Tikayat Ray, Archana" userId="52ba7882-f23f-4801-8e2e-374b006a10c7" providerId="ADAL" clId="{A596381B-97F4-4B05-B8B2-98AF48934B14}" dt="2022-05-09T18:23:10.914" v="837" actId="164"/>
          <ac:spMkLst>
            <pc:docMk/>
            <pc:sldMk cId="3418356326" sldId="575"/>
            <ac:spMk id="33" creationId="{519F6516-50F7-23A6-F279-7DA10ACA13D9}"/>
          </ac:spMkLst>
        </pc:spChg>
        <pc:grpChg chg="add mod">
          <ac:chgData name="Tikayat Ray, Archana" userId="52ba7882-f23f-4801-8e2e-374b006a10c7" providerId="ADAL" clId="{A596381B-97F4-4B05-B8B2-98AF48934B14}" dt="2022-05-09T18:05:34.742" v="669" actId="1076"/>
          <ac:grpSpMkLst>
            <pc:docMk/>
            <pc:sldMk cId="3418356326" sldId="575"/>
            <ac:grpSpMk id="6" creationId="{11B643B9-E229-FCDB-B4EF-D98DDF0C842B}"/>
          </ac:grpSpMkLst>
        </pc:grpChg>
        <pc:grpChg chg="add mod">
          <ac:chgData name="Tikayat Ray, Archana" userId="52ba7882-f23f-4801-8e2e-374b006a10c7" providerId="ADAL" clId="{A596381B-97F4-4B05-B8B2-98AF48934B14}" dt="2022-05-09T18:23:25.459" v="859" actId="1076"/>
          <ac:grpSpMkLst>
            <pc:docMk/>
            <pc:sldMk cId="3418356326" sldId="575"/>
            <ac:grpSpMk id="34" creationId="{08FE1607-D936-22E5-FCD5-473967102D3D}"/>
          </ac:grpSpMkLst>
        </pc:grpChg>
        <pc:cxnChg chg="add mod">
          <ac:chgData name="Tikayat Ray, Archana" userId="52ba7882-f23f-4801-8e2e-374b006a10c7" providerId="ADAL" clId="{A596381B-97F4-4B05-B8B2-98AF48934B14}" dt="2022-05-09T18:05:48.502" v="671" actId="13822"/>
          <ac:cxnSpMkLst>
            <pc:docMk/>
            <pc:sldMk cId="3418356326" sldId="575"/>
            <ac:cxnSpMk id="16" creationId="{E332A9A7-0C91-F10A-A1F8-17A2471291E2}"/>
          </ac:cxnSpMkLst>
        </pc:cxnChg>
      </pc:sldChg>
      <pc:sldChg chg="addSp delSp modSp new mod">
        <pc:chgData name="Tikayat Ray, Archana" userId="52ba7882-f23f-4801-8e2e-374b006a10c7" providerId="ADAL" clId="{A596381B-97F4-4B05-B8B2-98AF48934B14}" dt="2022-05-10T01:13:25.960" v="1607" actId="1037"/>
        <pc:sldMkLst>
          <pc:docMk/>
          <pc:sldMk cId="1333802503" sldId="576"/>
        </pc:sldMkLst>
        <pc:spChg chg="mod">
          <ac:chgData name="Tikayat Ray, Archana" userId="52ba7882-f23f-4801-8e2e-374b006a10c7" providerId="ADAL" clId="{A596381B-97F4-4B05-B8B2-98AF48934B14}" dt="2022-05-09T22:33:27.745" v="1491" actId="207"/>
          <ac:spMkLst>
            <pc:docMk/>
            <pc:sldMk cId="1333802503" sldId="576"/>
            <ac:spMk id="2" creationId="{98C3CE49-42F4-041A-FA34-E7519E879922}"/>
          </ac:spMkLst>
        </pc:spChg>
        <pc:spChg chg="mod">
          <ac:chgData name="Tikayat Ray, Archana" userId="52ba7882-f23f-4801-8e2e-374b006a10c7" providerId="ADAL" clId="{A596381B-97F4-4B05-B8B2-98AF48934B14}" dt="2022-05-09T18:49:15.379" v="904"/>
          <ac:spMkLst>
            <pc:docMk/>
            <pc:sldMk cId="1333802503" sldId="576"/>
            <ac:spMk id="3" creationId="{72191C9B-D166-D795-4A32-CF67D4C0A2CB}"/>
          </ac:spMkLst>
        </pc:spChg>
        <pc:spChg chg="del">
          <ac:chgData name="Tikayat Ray, Archana" userId="52ba7882-f23f-4801-8e2e-374b006a10c7" providerId="ADAL" clId="{A596381B-97F4-4B05-B8B2-98AF48934B14}" dt="2022-05-09T21:53:00.120" v="1059" actId="478"/>
          <ac:spMkLst>
            <pc:docMk/>
            <pc:sldMk cId="1333802503" sldId="576"/>
            <ac:spMk id="5" creationId="{94B8C1CB-50C4-EBC9-5ADE-EAB6FFE875B3}"/>
          </ac:spMkLst>
        </pc:spChg>
        <pc:spChg chg="add del mod">
          <ac:chgData name="Tikayat Ray, Archana" userId="52ba7882-f23f-4801-8e2e-374b006a10c7" providerId="ADAL" clId="{A596381B-97F4-4B05-B8B2-98AF48934B14}" dt="2022-05-09T21:52:24.454" v="1014"/>
          <ac:spMkLst>
            <pc:docMk/>
            <pc:sldMk cId="1333802503" sldId="576"/>
            <ac:spMk id="8" creationId="{00E2241A-F1DE-B0FB-FBB8-8D1D5D99421E}"/>
          </ac:spMkLst>
        </pc:spChg>
        <pc:spChg chg="add mod">
          <ac:chgData name="Tikayat Ray, Archana" userId="52ba7882-f23f-4801-8e2e-374b006a10c7" providerId="ADAL" clId="{A596381B-97F4-4B05-B8B2-98AF48934B14}" dt="2022-05-09T22:30:56.886" v="1477" actId="1037"/>
          <ac:spMkLst>
            <pc:docMk/>
            <pc:sldMk cId="1333802503" sldId="576"/>
            <ac:spMk id="9" creationId="{862CEC0B-D284-D303-C4AC-EB08E833BDCE}"/>
          </ac:spMkLst>
        </pc:spChg>
        <pc:spChg chg="add mod">
          <ac:chgData name="Tikayat Ray, Archana" userId="52ba7882-f23f-4801-8e2e-374b006a10c7" providerId="ADAL" clId="{A596381B-97F4-4B05-B8B2-98AF48934B14}" dt="2022-05-09T22:30:56.886" v="1477" actId="1037"/>
          <ac:spMkLst>
            <pc:docMk/>
            <pc:sldMk cId="1333802503" sldId="576"/>
            <ac:spMk id="10" creationId="{2ACA1728-C8B7-8D06-D627-042CDF6F4637}"/>
          </ac:spMkLst>
        </pc:spChg>
        <pc:spChg chg="add mod">
          <ac:chgData name="Tikayat Ray, Archana" userId="52ba7882-f23f-4801-8e2e-374b006a10c7" providerId="ADAL" clId="{A596381B-97F4-4B05-B8B2-98AF48934B14}" dt="2022-05-09T22:30:56.886" v="1477" actId="1037"/>
          <ac:spMkLst>
            <pc:docMk/>
            <pc:sldMk cId="1333802503" sldId="576"/>
            <ac:spMk id="11" creationId="{DDE19DBF-6F58-16E8-E85C-6A641A72C88A}"/>
          </ac:spMkLst>
        </pc:spChg>
        <pc:picChg chg="add mod">
          <ac:chgData name="Tikayat Ray, Archana" userId="52ba7882-f23f-4801-8e2e-374b006a10c7" providerId="ADAL" clId="{A596381B-97F4-4B05-B8B2-98AF48934B14}" dt="2022-05-10T01:13:25.960" v="1607" actId="1037"/>
          <ac:picMkLst>
            <pc:docMk/>
            <pc:sldMk cId="1333802503" sldId="576"/>
            <ac:picMk id="6" creationId="{D4E93B97-D4C7-A4D0-3286-2C9D74089CD9}"/>
          </ac:picMkLst>
        </pc:picChg>
        <pc:picChg chg="add del mod">
          <ac:chgData name="Tikayat Ray, Archana" userId="52ba7882-f23f-4801-8e2e-374b006a10c7" providerId="ADAL" clId="{A596381B-97F4-4B05-B8B2-98AF48934B14}" dt="2022-05-09T21:51:44.381" v="1008"/>
          <ac:picMkLst>
            <pc:docMk/>
            <pc:sldMk cId="1333802503" sldId="576"/>
            <ac:picMk id="7" creationId="{0963E08D-B2CF-A65A-7B23-F41EE613F512}"/>
          </ac:picMkLst>
        </pc:picChg>
      </pc:sldChg>
      <pc:sldChg chg="modSp mod">
        <pc:chgData name="Tikayat Ray, Archana" userId="52ba7882-f23f-4801-8e2e-374b006a10c7" providerId="ADAL" clId="{A596381B-97F4-4B05-B8B2-98AF48934B14}" dt="2022-05-16T17:28:20.896" v="3190" actId="20577"/>
        <pc:sldMkLst>
          <pc:docMk/>
          <pc:sldMk cId="852309723" sldId="577"/>
        </pc:sldMkLst>
        <pc:spChg chg="mod">
          <ac:chgData name="Tikayat Ray, Archana" userId="52ba7882-f23f-4801-8e2e-374b006a10c7" providerId="ADAL" clId="{A596381B-97F4-4B05-B8B2-98AF48934B14}" dt="2022-05-16T17:28:20.896" v="3190" actId="20577"/>
          <ac:spMkLst>
            <pc:docMk/>
            <pc:sldMk cId="852309723" sldId="577"/>
            <ac:spMk id="2" creationId="{668FD2FF-8FF6-1130-C552-86CD11E4CE69}"/>
          </ac:spMkLst>
        </pc:spChg>
      </pc:sldChg>
      <pc:sldChg chg="modSp add mod">
        <pc:chgData name="Tikayat Ray, Archana" userId="52ba7882-f23f-4801-8e2e-374b006a10c7" providerId="ADAL" clId="{A596381B-97F4-4B05-B8B2-98AF48934B14}" dt="2022-05-23T17:01:52.947" v="3375" actId="20577"/>
        <pc:sldMkLst>
          <pc:docMk/>
          <pc:sldMk cId="2778285299" sldId="583"/>
        </pc:sldMkLst>
        <pc:graphicFrameChg chg="mod modGraphic">
          <ac:chgData name="Tikayat Ray, Archana" userId="52ba7882-f23f-4801-8e2e-374b006a10c7" providerId="ADAL" clId="{A596381B-97F4-4B05-B8B2-98AF48934B14}" dt="2022-05-23T17:01:52.947" v="3375" actId="20577"/>
          <ac:graphicFrameMkLst>
            <pc:docMk/>
            <pc:sldMk cId="2778285299" sldId="583"/>
            <ac:graphicFrameMk id="8" creationId="{68435FA4-8D07-4DCE-A2B0-D9BF86C957D5}"/>
          </ac:graphicFrameMkLst>
        </pc:graphicFrameChg>
      </pc:sldChg>
    </pc:docChg>
  </pc:docChgLst>
  <pc:docChgLst>
    <pc:chgData name="Wilson, Miyako" userId="S::mw107@gatech.edu::87fcc67e-61f1-417c-ae82-fae50ced706d" providerId="AD" clId="Web-{C4FAA7D7-6E3F-4052-811F-BE239050E5DB}"/>
    <pc:docChg chg="addSld delSld modSld sldOrd">
      <pc:chgData name="Wilson, Miyako" userId="S::mw107@gatech.edu::87fcc67e-61f1-417c-ae82-fae50ced706d" providerId="AD" clId="Web-{C4FAA7D7-6E3F-4052-811F-BE239050E5DB}" dt="2022-05-18T02:14:04.730" v="49"/>
      <pc:docMkLst>
        <pc:docMk/>
      </pc:docMkLst>
      <pc:sldChg chg="modSp ord">
        <pc:chgData name="Wilson, Miyako" userId="S::mw107@gatech.edu::87fcc67e-61f1-417c-ae82-fae50ced706d" providerId="AD" clId="Web-{C4FAA7D7-6E3F-4052-811F-BE239050E5DB}" dt="2022-05-18T02:13:57.964" v="48"/>
        <pc:sldMkLst>
          <pc:docMk/>
          <pc:sldMk cId="4140995432" sldId="553"/>
        </pc:sldMkLst>
        <pc:graphicFrameChg chg="modGraphic">
          <ac:chgData name="Wilson, Miyako" userId="S::mw107@gatech.edu::87fcc67e-61f1-417c-ae82-fae50ced706d" providerId="AD" clId="Web-{C4FAA7D7-6E3F-4052-811F-BE239050E5DB}" dt="2022-05-18T02:12:31.400" v="39" actId="20577"/>
          <ac:graphicFrameMkLst>
            <pc:docMk/>
            <pc:sldMk cId="4140995432" sldId="553"/>
            <ac:graphicFrameMk id="6" creationId="{F8FE4F46-E8EB-4BEC-9458-E21DF5F03EFA}"/>
          </ac:graphicFrameMkLst>
        </pc:graphicFrameChg>
      </pc:sldChg>
    </pc:docChg>
  </pc:docChgLst>
  <pc:docChgLst>
    <pc:chgData name="Wilson, Miyako" userId="S::mw107@gatech.edu::87fcc67e-61f1-417c-ae82-fae50ced706d" providerId="AD" clId="Web-{1C9C1FA3-11F8-4124-B476-563ECB6570DF}"/>
    <pc:docChg chg="modSld">
      <pc:chgData name="Wilson, Miyako" userId="S::mw107@gatech.edu::87fcc67e-61f1-417c-ae82-fae50ced706d" providerId="AD" clId="Web-{1C9C1FA3-11F8-4124-B476-563ECB6570DF}" dt="2022-05-17T15:06:56.970" v="278" actId="20577"/>
      <pc:docMkLst>
        <pc:docMk/>
      </pc:docMkLst>
      <pc:sldChg chg="modSp">
        <pc:chgData name="Wilson, Miyako" userId="S::mw107@gatech.edu::87fcc67e-61f1-417c-ae82-fae50ced706d" providerId="AD" clId="Web-{1C9C1FA3-11F8-4124-B476-563ECB6570DF}" dt="2022-05-17T13:18:42.689" v="244" actId="20577"/>
        <pc:sldMkLst>
          <pc:docMk/>
          <pc:sldMk cId="2200913601" sldId="580"/>
        </pc:sldMkLst>
        <pc:spChg chg="mod">
          <ac:chgData name="Wilson, Miyako" userId="S::mw107@gatech.edu::87fcc67e-61f1-417c-ae82-fae50ced706d" providerId="AD" clId="Web-{1C9C1FA3-11F8-4124-B476-563ECB6570DF}" dt="2022-05-17T13:18:42.689" v="244" actId="20577"/>
          <ac:spMkLst>
            <pc:docMk/>
            <pc:sldMk cId="2200913601" sldId="580"/>
            <ac:spMk id="2" creationId="{D4ADE9A0-92B0-F0FC-1A43-AF1DE9DF00AD}"/>
          </ac:spMkLst>
        </pc:spChg>
      </pc:sldChg>
    </pc:docChg>
  </pc:docChgLst>
  <pc:docChgLst>
    <pc:chgData name="Wilson, Miyako" userId="S::mw107@gatech.edu::87fcc67e-61f1-417c-ae82-fae50ced706d" providerId="AD" clId="Web-{601B312F-DE36-4985-AA53-6B8D2A0B5020}"/>
    <pc:docChg chg="modSld">
      <pc:chgData name="Wilson, Miyako" userId="S::mw107@gatech.edu::87fcc67e-61f1-417c-ae82-fae50ced706d" providerId="AD" clId="Web-{601B312F-DE36-4985-AA53-6B8D2A0B5020}" dt="2022-05-10T13:38:40.288" v="51" actId="20577"/>
      <pc:docMkLst>
        <pc:docMk/>
      </pc:docMkLst>
      <pc:sldChg chg="modSp">
        <pc:chgData name="Wilson, Miyako" userId="S::mw107@gatech.edu::87fcc67e-61f1-417c-ae82-fae50ced706d" providerId="AD" clId="Web-{601B312F-DE36-4985-AA53-6B8D2A0B5020}" dt="2022-05-10T13:38:40.288" v="51" actId="20577"/>
        <pc:sldMkLst>
          <pc:docMk/>
          <pc:sldMk cId="497878239" sldId="574"/>
        </pc:sldMkLst>
        <pc:spChg chg="mod">
          <ac:chgData name="Wilson, Miyako" userId="S::mw107@gatech.edu::87fcc67e-61f1-417c-ae82-fae50ced706d" providerId="AD" clId="Web-{601B312F-DE36-4985-AA53-6B8D2A0B5020}" dt="2022-05-10T13:38:40.288" v="51" actId="20577"/>
          <ac:spMkLst>
            <pc:docMk/>
            <pc:sldMk cId="497878239" sldId="574"/>
            <ac:spMk id="2" creationId="{130D6742-E139-ADD6-080E-4F9C5761826A}"/>
          </ac:spMkLst>
        </pc:spChg>
      </pc:sldChg>
    </pc:docChg>
  </pc:docChgLst>
  <pc:docChgLst>
    <pc:chgData name="Wilson, Miyako" userId="87fcc67e-61f1-417c-ae82-fae50ced706d" providerId="ADAL" clId="{01030976-FA84-41D0-B128-92E85AB0F5B5}"/>
    <pc:docChg chg="addSld delSld modSld sldOrd">
      <pc:chgData name="Wilson, Miyako" userId="87fcc67e-61f1-417c-ae82-fae50ced706d" providerId="ADAL" clId="{01030976-FA84-41D0-B128-92E85AB0F5B5}" dt="2022-05-05T11:44:27.923" v="93" actId="2696"/>
      <pc:docMkLst>
        <pc:docMk/>
      </pc:docMkLst>
      <pc:sldChg chg="ord">
        <pc:chgData name="Wilson, Miyako" userId="87fcc67e-61f1-417c-ae82-fae50ced706d" providerId="ADAL" clId="{01030976-FA84-41D0-B128-92E85AB0F5B5}" dt="2022-05-05T11:40:48.297" v="1"/>
        <pc:sldMkLst>
          <pc:docMk/>
          <pc:sldMk cId="3328386048" sldId="546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2304526733" sldId="549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2670224817" sldId="550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2273637019" sldId="552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4140995432" sldId="553"/>
        </pc:sldMkLst>
      </pc:sldChg>
      <pc:sldChg chg="add">
        <pc:chgData name="Wilson, Miyako" userId="87fcc67e-61f1-417c-ae82-fae50ced706d" providerId="ADAL" clId="{01030976-FA84-41D0-B128-92E85AB0F5B5}" dt="2022-05-05T11:40:46.131" v="0"/>
        <pc:sldMkLst>
          <pc:docMk/>
          <pc:sldMk cId="1430677811" sldId="554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2286071060" sldId="556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1055507868" sldId="557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3642947445" sldId="558"/>
        </pc:sldMkLst>
      </pc:sldChg>
      <pc:sldChg chg="modSp add">
        <pc:chgData name="Wilson, Miyako" userId="87fcc67e-61f1-417c-ae82-fae50ced706d" providerId="ADAL" clId="{01030976-FA84-41D0-B128-92E85AB0F5B5}" dt="2022-05-05T11:44:14.201" v="92" actId="20577"/>
        <pc:sldMkLst>
          <pc:docMk/>
          <pc:sldMk cId="1016170427" sldId="559"/>
        </pc:sldMkLst>
        <pc:spChg chg="mod">
          <ac:chgData name="Wilson, Miyako" userId="87fcc67e-61f1-417c-ae82-fae50ced706d" providerId="ADAL" clId="{01030976-FA84-41D0-B128-92E85AB0F5B5}" dt="2022-05-05T11:44:14.201" v="92" actId="20577"/>
          <ac:spMkLst>
            <pc:docMk/>
            <pc:sldMk cId="1016170427" sldId="559"/>
            <ac:spMk id="3" creationId="{CE18E2FA-0CB9-4642-98FF-8C093202CEA2}"/>
          </ac:spMkLst>
        </pc:spChg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516430539" sldId="560"/>
        </pc:sldMkLst>
      </pc:sldChg>
      <pc:sldChg chg="add">
        <pc:chgData name="Wilson, Miyako" userId="87fcc67e-61f1-417c-ae82-fae50ced706d" providerId="ADAL" clId="{01030976-FA84-41D0-B128-92E85AB0F5B5}" dt="2022-05-05T11:41:22.304" v="3"/>
        <pc:sldMkLst>
          <pc:docMk/>
          <pc:sldMk cId="1628374965" sldId="561"/>
        </pc:sldMkLst>
      </pc:sldChg>
      <pc:sldChg chg="add">
        <pc:chgData name="Wilson, Miyako" userId="87fcc67e-61f1-417c-ae82-fae50ced706d" providerId="ADAL" clId="{01030976-FA84-41D0-B128-92E85AB0F5B5}" dt="2022-05-05T11:41:46.208" v="5"/>
        <pc:sldMkLst>
          <pc:docMk/>
          <pc:sldMk cId="4036019328" sldId="573"/>
        </pc:sldMkLst>
      </pc:sldChg>
    </pc:docChg>
  </pc:docChgLst>
  <pc:docChgLst>
    <pc:chgData name="Wilson, Miyako" userId="S::mw107@gatech.edu::87fcc67e-61f1-417c-ae82-fae50ced706d" providerId="AD" clId="Web-{9008A425-A6DC-451A-B6FB-B1BBA50AA42D}"/>
    <pc:docChg chg="modSld">
      <pc:chgData name="Wilson, Miyako" userId="S::mw107@gatech.edu::87fcc67e-61f1-417c-ae82-fae50ced706d" providerId="AD" clId="Web-{9008A425-A6DC-451A-B6FB-B1BBA50AA42D}" dt="2022-05-23T14:34:10.802" v="9"/>
      <pc:docMkLst>
        <pc:docMk/>
      </pc:docMkLst>
      <pc:sldChg chg="modSp">
        <pc:chgData name="Wilson, Miyako" userId="S::mw107@gatech.edu::87fcc67e-61f1-417c-ae82-fae50ced706d" providerId="AD" clId="Web-{9008A425-A6DC-451A-B6FB-B1BBA50AA42D}" dt="2022-05-23T14:34:10.802" v="9"/>
        <pc:sldMkLst>
          <pc:docMk/>
          <pc:sldMk cId="2778285299" sldId="583"/>
        </pc:sldMkLst>
        <pc:graphicFrameChg chg="mod modGraphic">
          <ac:chgData name="Wilson, Miyako" userId="S::mw107@gatech.edu::87fcc67e-61f1-417c-ae82-fae50ced706d" providerId="AD" clId="Web-{9008A425-A6DC-451A-B6FB-B1BBA50AA42D}" dt="2022-05-23T14:34:10.802" v="9"/>
          <ac:graphicFrameMkLst>
            <pc:docMk/>
            <pc:sldMk cId="2778285299" sldId="583"/>
            <ac:graphicFrameMk id="8" creationId="{68435FA4-8D07-4DCE-A2B0-D9BF86C957D5}"/>
          </ac:graphicFrameMkLst>
        </pc:graphicFrameChg>
      </pc:sldChg>
    </pc:docChg>
  </pc:docChgLst>
  <pc:docChgLst>
    <pc:chgData name="Wilson, Miyako" userId="S::mw107@gatech.edu::87fcc67e-61f1-417c-ae82-fae50ced706d" providerId="AD" clId="Web-{F8438DCC-6E85-46F9-8733-D9AA41A33F40}"/>
    <pc:docChg chg="modSld">
      <pc:chgData name="Wilson, Miyako" userId="S::mw107@gatech.edu::87fcc67e-61f1-417c-ae82-fae50ced706d" providerId="AD" clId="Web-{F8438DCC-6E85-46F9-8733-D9AA41A33F40}" dt="2022-05-18T17:04:40.858" v="10" actId="20577"/>
      <pc:docMkLst>
        <pc:docMk/>
      </pc:docMkLst>
      <pc:sldChg chg="modSp">
        <pc:chgData name="Wilson, Miyako" userId="S::mw107@gatech.edu::87fcc67e-61f1-417c-ae82-fae50ced706d" providerId="AD" clId="Web-{F8438DCC-6E85-46F9-8733-D9AA41A33F40}" dt="2022-05-18T17:04:40.858" v="10" actId="20577"/>
        <pc:sldMkLst>
          <pc:docMk/>
          <pc:sldMk cId="4140995432" sldId="553"/>
        </pc:sldMkLst>
        <pc:graphicFrameChg chg="modGraphic">
          <ac:chgData name="Wilson, Miyako" userId="S::mw107@gatech.edu::87fcc67e-61f1-417c-ae82-fae50ced706d" providerId="AD" clId="Web-{F8438DCC-6E85-46F9-8733-D9AA41A33F40}" dt="2022-05-18T17:04:40.858" v="10" actId="20577"/>
          <ac:graphicFrameMkLst>
            <pc:docMk/>
            <pc:sldMk cId="4140995432" sldId="553"/>
            <ac:graphicFrameMk id="6" creationId="{F8FE4F46-E8EB-4BEC-9458-E21DF5F03EFA}"/>
          </ac:graphicFrameMkLst>
        </pc:graphicFrameChg>
      </pc:sldChg>
      <pc:sldChg chg="modSp">
        <pc:chgData name="Wilson, Miyako" userId="S::mw107@gatech.edu::87fcc67e-61f1-417c-ae82-fae50ced706d" providerId="AD" clId="Web-{F8438DCC-6E85-46F9-8733-D9AA41A33F40}" dt="2022-05-18T17:04:18.154" v="7" actId="20577"/>
        <pc:sldMkLst>
          <pc:docMk/>
          <pc:sldMk cId="1430677811" sldId="554"/>
        </pc:sldMkLst>
        <pc:graphicFrameChg chg="modGraphic">
          <ac:chgData name="Wilson, Miyako" userId="S::mw107@gatech.edu::87fcc67e-61f1-417c-ae82-fae50ced706d" providerId="AD" clId="Web-{F8438DCC-6E85-46F9-8733-D9AA41A33F40}" dt="2022-05-18T17:04:18.154" v="7" actId="20577"/>
          <ac:graphicFrameMkLst>
            <pc:docMk/>
            <pc:sldMk cId="1430677811" sldId="554"/>
            <ac:graphicFrameMk id="6" creationId="{F8FE4F46-E8EB-4BEC-9458-E21DF5F03EFA}"/>
          </ac:graphicFrameMkLst>
        </pc:graphicFrameChg>
      </pc:sldChg>
    </pc:docChg>
  </pc:docChgLst>
  <pc:docChgLst>
    <pc:chgData name="Wilson, Miyako" userId="S::mw107@gatech.edu::87fcc67e-61f1-417c-ae82-fae50ced706d" providerId="AD" clId="Web-{53D43E83-3F04-BD89-0A3B-81C6BECB6427}"/>
    <pc:docChg chg="modSld">
      <pc:chgData name="Wilson, Miyako" userId="S::mw107@gatech.edu::87fcc67e-61f1-417c-ae82-fae50ced706d" providerId="AD" clId="Web-{53D43E83-3F04-BD89-0A3B-81C6BECB6427}" dt="2022-05-05T11:38:18.611" v="13"/>
      <pc:docMkLst>
        <pc:docMk/>
      </pc:docMkLst>
      <pc:sldChg chg="addSp delSp modSp">
        <pc:chgData name="Wilson, Miyako" userId="S::mw107@gatech.edu::87fcc67e-61f1-417c-ae82-fae50ced706d" providerId="AD" clId="Web-{53D43E83-3F04-BD89-0A3B-81C6BECB6427}" dt="2022-05-05T11:38:18.611" v="13"/>
        <pc:sldMkLst>
          <pc:docMk/>
          <pc:sldMk cId="3328386048" sldId="546"/>
        </pc:sldMkLst>
        <pc:picChg chg="add del mod">
          <ac:chgData name="Wilson, Miyako" userId="S::mw107@gatech.edu::87fcc67e-61f1-417c-ae82-fae50ced706d" providerId="AD" clId="Web-{53D43E83-3F04-BD89-0A3B-81C6BECB6427}" dt="2022-05-05T11:34:24.166" v="3"/>
          <ac:picMkLst>
            <pc:docMk/>
            <pc:sldMk cId="3328386048" sldId="546"/>
            <ac:picMk id="3" creationId="{9BF2EACE-F941-DAE6-FA46-61667C8DA4D3}"/>
          </ac:picMkLst>
        </pc:picChg>
        <pc:picChg chg="add del mod">
          <ac:chgData name="Wilson, Miyako" userId="S::mw107@gatech.edu::87fcc67e-61f1-417c-ae82-fae50ced706d" providerId="AD" clId="Web-{53D43E83-3F04-BD89-0A3B-81C6BECB6427}" dt="2022-05-05T11:37:48.219" v="11"/>
          <ac:picMkLst>
            <pc:docMk/>
            <pc:sldMk cId="3328386048" sldId="546"/>
            <ac:picMk id="5" creationId="{BFF82558-F10C-3A86-BC46-78A4AFC3E7A0}"/>
          </ac:picMkLst>
        </pc:picChg>
        <pc:picChg chg="add del mod">
          <ac:chgData name="Wilson, Miyako" userId="S::mw107@gatech.edu::87fcc67e-61f1-417c-ae82-fae50ced706d" providerId="AD" clId="Web-{53D43E83-3F04-BD89-0A3B-81C6BECB6427}" dt="2022-05-05T11:38:18.611" v="13"/>
          <ac:picMkLst>
            <pc:docMk/>
            <pc:sldMk cId="3328386048" sldId="546"/>
            <ac:picMk id="6" creationId="{9FD6BD11-C695-5403-1A37-63C0DC66C70B}"/>
          </ac:picMkLst>
        </pc:picChg>
      </pc:sldChg>
    </pc:docChg>
  </pc:docChgLst>
  <pc:docChgLst>
    <pc:chgData name="Akinli, Cengiz B" userId="S::cakinli3@gatech.edu::c2841c40-b02f-49ba-afa8-b56426a6a32c" providerId="AD" clId="Web-{D1B4A4A9-BB52-9FAB-482B-AC56376B5A9F}"/>
    <pc:docChg chg="modSld">
      <pc:chgData name="Akinli, Cengiz B" userId="S::cakinli3@gatech.edu::c2841c40-b02f-49ba-afa8-b56426a6a32c" providerId="AD" clId="Web-{D1B4A4A9-BB52-9FAB-482B-AC56376B5A9F}" dt="2022-05-28T18:09:16.653" v="63"/>
      <pc:docMkLst>
        <pc:docMk/>
      </pc:docMkLst>
      <pc:sldChg chg="modSp">
        <pc:chgData name="Akinli, Cengiz B" userId="S::cakinli3@gatech.edu::c2841c40-b02f-49ba-afa8-b56426a6a32c" providerId="AD" clId="Web-{D1B4A4A9-BB52-9FAB-482B-AC56376B5A9F}" dt="2022-05-28T18:09:16.653" v="63"/>
        <pc:sldMkLst>
          <pc:docMk/>
          <pc:sldMk cId="2778285299" sldId="583"/>
        </pc:sldMkLst>
        <pc:graphicFrameChg chg="mod modGraphic">
          <ac:chgData name="Akinli, Cengiz B" userId="S::cakinli3@gatech.edu::c2841c40-b02f-49ba-afa8-b56426a6a32c" providerId="AD" clId="Web-{D1B4A4A9-BB52-9FAB-482B-AC56376B5A9F}" dt="2022-05-28T18:09:16.653" v="63"/>
          <ac:graphicFrameMkLst>
            <pc:docMk/>
            <pc:sldMk cId="2778285299" sldId="583"/>
            <ac:graphicFrameMk id="8" creationId="{68435FA4-8D07-4DCE-A2B0-D9BF86C957D5}"/>
          </ac:graphicFrameMkLst>
        </pc:graphicFrameChg>
      </pc:sldChg>
    </pc:docChg>
  </pc:docChgLst>
  <pc:docChgLst>
    <pc:chgData name="Wilson, Miyako" userId="S::mw107@gatech.edu::87fcc67e-61f1-417c-ae82-fae50ced706d" providerId="AD" clId="Web-{D18B991F-1F4C-464D-89DF-4AFB40C5C3FD}"/>
    <pc:docChg chg="modSld sldOrd">
      <pc:chgData name="Wilson, Miyako" userId="S::mw107@gatech.edu::87fcc67e-61f1-417c-ae82-fae50ced706d" providerId="AD" clId="Web-{D18B991F-1F4C-464D-89DF-4AFB40C5C3FD}" dt="2022-05-04T19:42:10.164" v="11"/>
      <pc:docMkLst>
        <pc:docMk/>
      </pc:docMkLst>
      <pc:sldChg chg="addSp delSp modSp ord">
        <pc:chgData name="Wilson, Miyako" userId="S::mw107@gatech.edu::87fcc67e-61f1-417c-ae82-fae50ced706d" providerId="AD" clId="Web-{D18B991F-1F4C-464D-89DF-4AFB40C5C3FD}" dt="2022-05-04T19:42:10.164" v="11"/>
        <pc:sldMkLst>
          <pc:docMk/>
          <pc:sldMk cId="3328386048" sldId="546"/>
        </pc:sldMkLst>
        <pc:spChg chg="add del">
          <ac:chgData name="Wilson, Miyako" userId="S::mw107@gatech.edu::87fcc67e-61f1-417c-ae82-fae50ced706d" providerId="AD" clId="Web-{D18B991F-1F4C-464D-89DF-4AFB40C5C3FD}" dt="2022-05-04T19:42:06.367" v="9"/>
          <ac:spMkLst>
            <pc:docMk/>
            <pc:sldMk cId="3328386048" sldId="546"/>
            <ac:spMk id="3" creationId="{745269E5-3777-4820-B3D5-DE01F704D97C}"/>
          </ac:spMkLst>
        </pc:spChg>
        <pc:picChg chg="add del mod ord">
          <ac:chgData name="Wilson, Miyako" userId="S::mw107@gatech.edu::87fcc67e-61f1-417c-ae82-fae50ced706d" providerId="AD" clId="Web-{D18B991F-1F4C-464D-89DF-4AFB40C5C3FD}" dt="2022-05-04T19:41:12.334" v="6"/>
          <ac:picMkLst>
            <pc:docMk/>
            <pc:sldMk cId="3328386048" sldId="546"/>
            <ac:picMk id="5" creationId="{BA0CCC68-004A-0029-BAC2-83734DC7EF8A}"/>
          </ac:picMkLst>
        </pc:picChg>
        <pc:picChg chg="add del mod ord">
          <ac:chgData name="Wilson, Miyako" userId="S::mw107@gatech.edu::87fcc67e-61f1-417c-ae82-fae50ced706d" providerId="AD" clId="Web-{D18B991F-1F4C-464D-89DF-4AFB40C5C3FD}" dt="2022-05-04T19:41:54.539" v="8"/>
          <ac:picMkLst>
            <pc:docMk/>
            <pc:sldMk cId="3328386048" sldId="546"/>
            <ac:picMk id="6" creationId="{90F6902D-C51E-A4CC-8D31-33AE75DEDB61}"/>
          </ac:picMkLst>
        </pc:picChg>
        <pc:picChg chg="add del mod">
          <ac:chgData name="Wilson, Miyako" userId="S::mw107@gatech.edu::87fcc67e-61f1-417c-ae82-fae50ced706d" providerId="AD" clId="Web-{D18B991F-1F4C-464D-89DF-4AFB40C5C3FD}" dt="2022-05-04T19:42:10.164" v="11"/>
          <ac:picMkLst>
            <pc:docMk/>
            <pc:sldMk cId="3328386048" sldId="546"/>
            <ac:picMk id="7" creationId="{A68A285B-E212-85BA-9C4B-7D95A9980E5E}"/>
          </ac:picMkLst>
        </pc:picChg>
      </pc:sldChg>
    </pc:docChg>
  </pc:docChgLst>
  <pc:docChgLst>
    <pc:chgData name="Wilson, Miyako" userId="S::mw107@gatech.edu::87fcc67e-61f1-417c-ae82-fae50ced706d" providerId="AD" clId="Web-{8B2CE52D-D7D2-403D-99FF-B5222004231B}"/>
    <pc:docChg chg="addSld modSld">
      <pc:chgData name="Wilson, Miyako" userId="S::mw107@gatech.edu::87fcc67e-61f1-417c-ae82-fae50ced706d" providerId="AD" clId="Web-{8B2CE52D-D7D2-403D-99FF-B5222004231B}" dt="2022-05-16T21:43:40.786" v="3793" actId="20577"/>
      <pc:docMkLst>
        <pc:docMk/>
      </pc:docMkLst>
      <pc:sldChg chg="modSp">
        <pc:chgData name="Wilson, Miyako" userId="S::mw107@gatech.edu::87fcc67e-61f1-417c-ae82-fae50ced706d" providerId="AD" clId="Web-{8B2CE52D-D7D2-403D-99FF-B5222004231B}" dt="2022-05-16T17:37:52.450" v="461" actId="20577"/>
        <pc:sldMkLst>
          <pc:docMk/>
          <pc:sldMk cId="2273637019" sldId="552"/>
        </pc:sldMkLst>
        <pc:spChg chg="mod">
          <ac:chgData name="Wilson, Miyako" userId="S::mw107@gatech.edu::87fcc67e-61f1-417c-ae82-fae50ced706d" providerId="AD" clId="Web-{8B2CE52D-D7D2-403D-99FF-B5222004231B}" dt="2022-05-16T17:37:52.450" v="461" actId="20577"/>
          <ac:spMkLst>
            <pc:docMk/>
            <pc:sldMk cId="2273637019" sldId="552"/>
            <ac:spMk id="2" creationId="{5DB32653-C1A5-41C4-89D5-1F1915B10FF1}"/>
          </ac:spMkLst>
        </pc:spChg>
      </pc:sldChg>
      <pc:sldChg chg="modSp">
        <pc:chgData name="Wilson, Miyako" userId="S::mw107@gatech.edu::87fcc67e-61f1-417c-ae82-fae50ced706d" providerId="AD" clId="Web-{8B2CE52D-D7D2-403D-99FF-B5222004231B}" dt="2022-05-16T15:31:37.036" v="254" actId="20577"/>
        <pc:sldMkLst>
          <pc:docMk/>
          <pc:sldMk cId="1055507868" sldId="557"/>
        </pc:sldMkLst>
        <pc:spChg chg="mod">
          <ac:chgData name="Wilson, Miyako" userId="S::mw107@gatech.edu::87fcc67e-61f1-417c-ae82-fae50ced706d" providerId="AD" clId="Web-{8B2CE52D-D7D2-403D-99FF-B5222004231B}" dt="2022-05-16T15:31:37.036" v="254" actId="20577"/>
          <ac:spMkLst>
            <pc:docMk/>
            <pc:sldMk cId="1055507868" sldId="557"/>
            <ac:spMk id="26" creationId="{67E37FDF-30BA-4CE4-BBF8-C1EEFE49F4AC}"/>
          </ac:spMkLst>
        </pc:spChg>
      </pc:sldChg>
      <pc:sldChg chg="delSp modSp">
        <pc:chgData name="Wilson, Miyako" userId="S::mw107@gatech.edu::87fcc67e-61f1-417c-ae82-fae50ced706d" providerId="AD" clId="Web-{8B2CE52D-D7D2-403D-99FF-B5222004231B}" dt="2022-05-16T18:09:03.865" v="3206" actId="20577"/>
        <pc:sldMkLst>
          <pc:docMk/>
          <pc:sldMk cId="1016170427" sldId="559"/>
        </pc:sldMkLst>
        <pc:spChg chg="mod">
          <ac:chgData name="Wilson, Miyako" userId="S::mw107@gatech.edu::87fcc67e-61f1-417c-ae82-fae50ced706d" providerId="AD" clId="Web-{8B2CE52D-D7D2-403D-99FF-B5222004231B}" dt="2022-05-16T18:09:03.865" v="3206" actId="20577"/>
          <ac:spMkLst>
            <pc:docMk/>
            <pc:sldMk cId="1016170427" sldId="559"/>
            <ac:spMk id="2" creationId="{A7DBAF59-A39B-4CB6-9D07-845777D3CD14}"/>
          </ac:spMkLst>
        </pc:spChg>
        <pc:spChg chg="del">
          <ac:chgData name="Wilson, Miyako" userId="S::mw107@gatech.edu::87fcc67e-61f1-417c-ae82-fae50ced706d" providerId="AD" clId="Web-{8B2CE52D-D7D2-403D-99FF-B5222004231B}" dt="2022-05-16T18:07:33.879" v="3201"/>
          <ac:spMkLst>
            <pc:docMk/>
            <pc:sldMk cId="1016170427" sldId="559"/>
            <ac:spMk id="5" creationId="{917408D6-75DD-41BC-AA1C-672DEEC26154}"/>
          </ac:spMkLst>
        </pc:spChg>
      </pc:sldChg>
      <pc:sldChg chg="addSp delSp modSp">
        <pc:chgData name="Wilson, Miyako" userId="S::mw107@gatech.edu::87fcc67e-61f1-417c-ae82-fae50ced706d" providerId="AD" clId="Web-{8B2CE52D-D7D2-403D-99FF-B5222004231B}" dt="2022-05-16T18:14:09.090" v="3248" actId="20577"/>
        <pc:sldMkLst>
          <pc:docMk/>
          <pc:sldMk cId="4036019328" sldId="573"/>
        </pc:sldMkLst>
        <pc:spChg chg="add del mod">
          <ac:chgData name="Wilson, Miyako" userId="S::mw107@gatech.edu::87fcc67e-61f1-417c-ae82-fae50ced706d" providerId="AD" clId="Web-{8B2CE52D-D7D2-403D-99FF-B5222004231B}" dt="2022-05-16T18:10:06.116" v="3209"/>
          <ac:spMkLst>
            <pc:docMk/>
            <pc:sldMk cId="4036019328" sldId="573"/>
            <ac:spMk id="3" creationId="{02B2E002-D7DE-E7E1-7E36-CBF3390B70C1}"/>
          </ac:spMkLst>
        </pc:spChg>
        <pc:spChg chg="add del">
          <ac:chgData name="Wilson, Miyako" userId="S::mw107@gatech.edu::87fcc67e-61f1-417c-ae82-fae50ced706d" providerId="AD" clId="Web-{8B2CE52D-D7D2-403D-99FF-B5222004231B}" dt="2022-05-16T18:12:16.260" v="3220"/>
          <ac:spMkLst>
            <pc:docMk/>
            <pc:sldMk cId="4036019328" sldId="573"/>
            <ac:spMk id="43" creationId="{5EC81D2E-0BC2-5593-6AA1-FB7AF0E61E19}"/>
          </ac:spMkLst>
        </pc:spChg>
        <pc:spChg chg="add mod">
          <ac:chgData name="Wilson, Miyako" userId="S::mw107@gatech.edu::87fcc67e-61f1-417c-ae82-fae50ced706d" providerId="AD" clId="Web-{8B2CE52D-D7D2-403D-99FF-B5222004231B}" dt="2022-05-16T18:14:09.090" v="3248" actId="20577"/>
          <ac:spMkLst>
            <pc:docMk/>
            <pc:sldMk cId="4036019328" sldId="573"/>
            <ac:spMk id="49" creationId="{5DD09693-73F3-0351-E6B7-F72B09BC0A63}"/>
          </ac:spMkLst>
        </pc:spChg>
        <pc:inkChg chg="add del">
          <ac:chgData name="Wilson, Miyako" userId="S::mw107@gatech.edu::87fcc67e-61f1-417c-ae82-fae50ced706d" providerId="AD" clId="Web-{8B2CE52D-D7D2-403D-99FF-B5222004231B}" dt="2022-05-16T18:12:59.339" v="3234"/>
          <ac:inkMkLst>
            <pc:docMk/>
            <pc:sldMk cId="4036019328" sldId="573"/>
            <ac:inkMk id="37" creationId="{785655DF-5234-0E20-578C-E69773118817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49.089" v="3229"/>
          <ac:inkMkLst>
            <pc:docMk/>
            <pc:sldMk cId="4036019328" sldId="573"/>
            <ac:inkMk id="38" creationId="{489E75C5-B777-F36C-8910-2C214E865889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46.432" v="3228"/>
          <ac:inkMkLst>
            <pc:docMk/>
            <pc:sldMk cId="4036019328" sldId="573"/>
            <ac:inkMk id="39" creationId="{909605A4-B5BF-C03C-3722-02D3DEEC6701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43.885" v="3227"/>
          <ac:inkMkLst>
            <pc:docMk/>
            <pc:sldMk cId="4036019328" sldId="573"/>
            <ac:inkMk id="40" creationId="{42EB1044-CAD6-E9E8-D5D1-8F4EDC811A15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38.776" v="3225"/>
          <ac:inkMkLst>
            <pc:docMk/>
            <pc:sldMk cId="4036019328" sldId="573"/>
            <ac:inkMk id="42" creationId="{8C0FDD3B-F060-8F13-1C3B-B1B2DED7A4BA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13.869" v="3219"/>
          <ac:inkMkLst>
            <pc:docMk/>
            <pc:sldMk cId="4036019328" sldId="573"/>
            <ac:inkMk id="44" creationId="{DF42A883-62A4-EB39-BECD-0CAFD610B170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35.291" v="3224"/>
          <ac:inkMkLst>
            <pc:docMk/>
            <pc:sldMk cId="4036019328" sldId="573"/>
            <ac:inkMk id="45" creationId="{E4DE4EBF-8D64-14E4-85CE-5BF5297EF7C0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56.979" v="3233"/>
          <ac:inkMkLst>
            <pc:docMk/>
            <pc:sldMk cId="4036019328" sldId="573"/>
            <ac:inkMk id="46" creationId="{A91FB7B3-3926-608F-4AD5-9EEF2468CBE1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2:54.776" v="3232"/>
          <ac:inkMkLst>
            <pc:docMk/>
            <pc:sldMk cId="4036019328" sldId="573"/>
            <ac:inkMk id="47" creationId="{13508721-F0E6-5053-F64E-17100BAD9530}"/>
          </ac:inkMkLst>
        </pc:inkChg>
        <pc:inkChg chg="add">
          <ac:chgData name="Wilson, Miyako" userId="S::mw107@gatech.edu::87fcc67e-61f1-417c-ae82-fae50ced706d" providerId="AD" clId="Web-{8B2CE52D-D7D2-403D-99FF-B5222004231B}" dt="2022-05-16T18:13:31.121" v="3236"/>
          <ac:inkMkLst>
            <pc:docMk/>
            <pc:sldMk cId="4036019328" sldId="573"/>
            <ac:inkMk id="48" creationId="{F2B1D6D2-AE7D-2B5D-967F-D862CA8FED1D}"/>
          </ac:inkMkLst>
        </pc:inkChg>
        <pc:inkChg chg="add del">
          <ac:chgData name="Wilson, Miyako" userId="S::mw107@gatech.edu::87fcc67e-61f1-417c-ae82-fae50ced706d" providerId="AD" clId="Web-{8B2CE52D-D7D2-403D-99FF-B5222004231B}" dt="2022-05-16T18:13:51.106" v="3239"/>
          <ac:inkMkLst>
            <pc:docMk/>
            <pc:sldMk cId="4036019328" sldId="573"/>
            <ac:inkMk id="50" creationId="{91DB2E40-34BD-2F24-ECF3-9C33087DDB9B}"/>
          </ac:inkMkLst>
        </pc:inkChg>
        <pc:cxnChg chg="add del">
          <ac:chgData name="Wilson, Miyako" userId="S::mw107@gatech.edu::87fcc67e-61f1-417c-ae82-fae50ced706d" providerId="AD" clId="Web-{8B2CE52D-D7D2-403D-99FF-B5222004231B}" dt="2022-05-16T18:13:02.011" v="3235"/>
          <ac:cxnSpMkLst>
            <pc:docMk/>
            <pc:sldMk cId="4036019328" sldId="573"/>
            <ac:cxnSpMk id="34" creationId="{8A8E8B49-4B52-EB1A-4130-886B2655AA7B}"/>
          </ac:cxnSpMkLst>
        </pc:cxnChg>
      </pc:sldChg>
      <pc:sldChg chg="modSp">
        <pc:chgData name="Wilson, Miyako" userId="S::mw107@gatech.edu::87fcc67e-61f1-417c-ae82-fae50ced706d" providerId="AD" clId="Web-{8B2CE52D-D7D2-403D-99FF-B5222004231B}" dt="2022-05-16T15:30:03.096" v="220" actId="20577"/>
        <pc:sldMkLst>
          <pc:docMk/>
          <pc:sldMk cId="497878239" sldId="574"/>
        </pc:sldMkLst>
        <pc:spChg chg="mod">
          <ac:chgData name="Wilson, Miyako" userId="S::mw107@gatech.edu::87fcc67e-61f1-417c-ae82-fae50ced706d" providerId="AD" clId="Web-{8B2CE52D-D7D2-403D-99FF-B5222004231B}" dt="2022-05-16T15:30:03.096" v="220" actId="20577"/>
          <ac:spMkLst>
            <pc:docMk/>
            <pc:sldMk cId="497878239" sldId="574"/>
            <ac:spMk id="3" creationId="{D1BD76FA-A9C3-6AC9-1994-D971BA34BD71}"/>
          </ac:spMkLst>
        </pc:spChg>
      </pc:sldChg>
      <pc:sldChg chg="modSp">
        <pc:chgData name="Wilson, Miyako" userId="S::mw107@gatech.edu::87fcc67e-61f1-417c-ae82-fae50ced706d" providerId="AD" clId="Web-{8B2CE52D-D7D2-403D-99FF-B5222004231B}" dt="2022-05-16T21:31:02.113" v="3624" actId="20577"/>
        <pc:sldMkLst>
          <pc:docMk/>
          <pc:sldMk cId="1919394169" sldId="578"/>
        </pc:sldMkLst>
        <pc:spChg chg="mod">
          <ac:chgData name="Wilson, Miyako" userId="S::mw107@gatech.edu::87fcc67e-61f1-417c-ae82-fae50ced706d" providerId="AD" clId="Web-{8B2CE52D-D7D2-403D-99FF-B5222004231B}" dt="2022-05-16T21:31:02.113" v="3624" actId="20577"/>
          <ac:spMkLst>
            <pc:docMk/>
            <pc:sldMk cId="1919394169" sldId="578"/>
            <ac:spMk id="2" creationId="{D4ADE9A0-92B0-F0FC-1A43-AF1DE9DF00AD}"/>
          </ac:spMkLst>
        </pc:spChg>
        <pc:spChg chg="mod">
          <ac:chgData name="Wilson, Miyako" userId="S::mw107@gatech.edu::87fcc67e-61f1-417c-ae82-fae50ced706d" providerId="AD" clId="Web-{8B2CE52D-D7D2-403D-99FF-B5222004231B}" dt="2022-05-16T15:44:29.991" v="346" actId="20577"/>
          <ac:spMkLst>
            <pc:docMk/>
            <pc:sldMk cId="1919394169" sldId="578"/>
            <ac:spMk id="3" creationId="{6C690543-3615-63F5-BD18-D53EED3FA8E1}"/>
          </ac:spMkLst>
        </pc:spChg>
      </pc:sldChg>
      <pc:sldChg chg="modSp new">
        <pc:chgData name="Wilson, Miyako" userId="S::mw107@gatech.edu::87fcc67e-61f1-417c-ae82-fae50ced706d" providerId="AD" clId="Web-{8B2CE52D-D7D2-403D-99FF-B5222004231B}" dt="2022-05-16T15:24:39.011" v="11" actId="20577"/>
        <pc:sldMkLst>
          <pc:docMk/>
          <pc:sldMk cId="758448294" sldId="579"/>
        </pc:sldMkLst>
        <pc:spChg chg="mod">
          <ac:chgData name="Wilson, Miyako" userId="S::mw107@gatech.edu::87fcc67e-61f1-417c-ae82-fae50ced706d" providerId="AD" clId="Web-{8B2CE52D-D7D2-403D-99FF-B5222004231B}" dt="2022-05-16T15:24:39.011" v="11" actId="20577"/>
          <ac:spMkLst>
            <pc:docMk/>
            <pc:sldMk cId="758448294" sldId="579"/>
            <ac:spMk id="3" creationId="{677D519A-1927-7608-F266-1D0F15C4FBC7}"/>
          </ac:spMkLst>
        </pc:spChg>
      </pc:sldChg>
      <pc:sldChg chg="modSp add replId">
        <pc:chgData name="Wilson, Miyako" userId="S::mw107@gatech.edu::87fcc67e-61f1-417c-ae82-fae50ced706d" providerId="AD" clId="Web-{8B2CE52D-D7D2-403D-99FF-B5222004231B}" dt="2022-05-16T21:43:40.786" v="3793" actId="20577"/>
        <pc:sldMkLst>
          <pc:docMk/>
          <pc:sldMk cId="2200913601" sldId="580"/>
        </pc:sldMkLst>
        <pc:spChg chg="mod">
          <ac:chgData name="Wilson, Miyako" userId="S::mw107@gatech.edu::87fcc67e-61f1-417c-ae82-fae50ced706d" providerId="AD" clId="Web-{8B2CE52D-D7D2-403D-99FF-B5222004231B}" dt="2022-05-16T21:43:40.786" v="3793" actId="20577"/>
          <ac:spMkLst>
            <pc:docMk/>
            <pc:sldMk cId="2200913601" sldId="580"/>
            <ac:spMk id="2" creationId="{D4ADE9A0-92B0-F0FC-1A43-AF1DE9DF00AD}"/>
          </ac:spMkLst>
        </pc:spChg>
      </pc:sldChg>
      <pc:sldChg chg="modSp new">
        <pc:chgData name="Wilson, Miyako" userId="S::mw107@gatech.edu::87fcc67e-61f1-417c-ae82-fae50ced706d" providerId="AD" clId="Web-{8B2CE52D-D7D2-403D-99FF-B5222004231B}" dt="2022-05-16T17:48:30.776" v="1437" actId="20577"/>
        <pc:sldMkLst>
          <pc:docMk/>
          <pc:sldMk cId="2672753037" sldId="581"/>
        </pc:sldMkLst>
        <pc:spChg chg="mod">
          <ac:chgData name="Wilson, Miyako" userId="S::mw107@gatech.edu::87fcc67e-61f1-417c-ae82-fae50ced706d" providerId="AD" clId="Web-{8B2CE52D-D7D2-403D-99FF-B5222004231B}" dt="2022-05-16T17:48:30.776" v="1437" actId="20577"/>
          <ac:spMkLst>
            <pc:docMk/>
            <pc:sldMk cId="2672753037" sldId="581"/>
            <ac:spMk id="2" creationId="{F9F74F84-F925-1DB9-7CF0-046C721137D6}"/>
          </ac:spMkLst>
        </pc:spChg>
        <pc:spChg chg="mod">
          <ac:chgData name="Wilson, Miyako" userId="S::mw107@gatech.edu::87fcc67e-61f1-417c-ae82-fae50ced706d" providerId="AD" clId="Web-{8B2CE52D-D7D2-403D-99FF-B5222004231B}" dt="2022-05-16T17:37:45.387" v="456" actId="20577"/>
          <ac:spMkLst>
            <pc:docMk/>
            <pc:sldMk cId="2672753037" sldId="581"/>
            <ac:spMk id="3" creationId="{10604641-F62F-0078-6213-06581123CC2C}"/>
          </ac:spMkLst>
        </pc:spChg>
      </pc:sldChg>
    </pc:docChg>
  </pc:docChgLst>
  <pc:docChgLst>
    <pc:chgData name="Wilson, Miyako" userId="S::mw107@gatech.edu::87fcc67e-61f1-417c-ae82-fae50ced706d" providerId="AD" clId="Web-{0458464A-4BFD-4A46-B16E-77055951D0BA}"/>
    <pc:docChg chg="modSld">
      <pc:chgData name="Wilson, Miyako" userId="S::mw107@gatech.edu::87fcc67e-61f1-417c-ae82-fae50ced706d" providerId="AD" clId="Web-{0458464A-4BFD-4A46-B16E-77055951D0BA}" dt="2022-05-18T12:58:45.990" v="136" actId="20577"/>
      <pc:docMkLst>
        <pc:docMk/>
      </pc:docMkLst>
    </pc:docChg>
  </pc:docChgLst>
  <pc:docChgLst>
    <pc:chgData name="Wilson, Miyako" userId="S::mw107@gatech.edu::87fcc67e-61f1-417c-ae82-fae50ced706d" providerId="AD" clId="Web-{FD54BE97-3A99-4C6A-B59E-D659962EAFF8}"/>
    <pc:docChg chg="modSld">
      <pc:chgData name="Wilson, Miyako" userId="S::mw107@gatech.edu::87fcc67e-61f1-417c-ae82-fae50ced706d" providerId="AD" clId="Web-{FD54BE97-3A99-4C6A-B59E-D659962EAFF8}" dt="2022-05-20T19:27:10.319" v="322" actId="20577"/>
      <pc:docMkLst>
        <pc:docMk/>
      </pc:docMkLst>
    </pc:docChg>
  </pc:docChgLst>
  <pc:docChgLst>
    <pc:chgData name="Wilson, Miyako" userId="S::mw107@gatech.edu::87fcc67e-61f1-417c-ae82-fae50ced706d" providerId="AD" clId="Web-{3D47A1B2-90CF-4918-8667-4950CAB8E57B}"/>
    <pc:docChg chg="modSld">
      <pc:chgData name="Wilson, Miyako" userId="S::mw107@gatech.edu::87fcc67e-61f1-417c-ae82-fae50ced706d" providerId="AD" clId="Web-{3D47A1B2-90CF-4918-8667-4950CAB8E57B}" dt="2022-05-10T01:15:40.596" v="1121" actId="20577"/>
      <pc:docMkLst>
        <pc:docMk/>
      </pc:docMkLst>
      <pc:sldChg chg="modSp">
        <pc:chgData name="Wilson, Miyako" userId="S::mw107@gatech.edu::87fcc67e-61f1-417c-ae82-fae50ced706d" providerId="AD" clId="Web-{3D47A1B2-90CF-4918-8667-4950CAB8E57B}" dt="2022-05-09T23:00:25.882" v="7" actId="20577"/>
        <pc:sldMkLst>
          <pc:docMk/>
          <pc:sldMk cId="516430539" sldId="560"/>
        </pc:sldMkLst>
        <pc:spChg chg="mod">
          <ac:chgData name="Wilson, Miyako" userId="S::mw107@gatech.edu::87fcc67e-61f1-417c-ae82-fae50ced706d" providerId="AD" clId="Web-{3D47A1B2-90CF-4918-8667-4950CAB8E57B}" dt="2022-05-09T23:00:25.882" v="7" actId="20577"/>
          <ac:spMkLst>
            <pc:docMk/>
            <pc:sldMk cId="516430539" sldId="560"/>
            <ac:spMk id="26" creationId="{67E37FDF-30BA-4CE4-BBF8-C1EEFE49F4AC}"/>
          </ac:spMkLst>
        </pc:spChg>
      </pc:sldChg>
      <pc:sldChg chg="modSp">
        <pc:chgData name="Wilson, Miyako" userId="S::mw107@gatech.edu::87fcc67e-61f1-417c-ae82-fae50ced706d" providerId="AD" clId="Web-{3D47A1B2-90CF-4918-8667-4950CAB8E57B}" dt="2022-05-10T01:15:40.596" v="1121" actId="20577"/>
        <pc:sldMkLst>
          <pc:docMk/>
          <pc:sldMk cId="497878239" sldId="574"/>
        </pc:sldMkLst>
        <pc:spChg chg="mod">
          <ac:chgData name="Wilson, Miyako" userId="S::mw107@gatech.edu::87fcc67e-61f1-417c-ae82-fae50ced706d" providerId="AD" clId="Web-{3D47A1B2-90CF-4918-8667-4950CAB8E57B}" dt="2022-05-10T01:15:40.596" v="1121" actId="20577"/>
          <ac:spMkLst>
            <pc:docMk/>
            <pc:sldMk cId="497878239" sldId="574"/>
            <ac:spMk id="2" creationId="{130D6742-E139-ADD6-080E-4F9C5761826A}"/>
          </ac:spMkLst>
        </pc:spChg>
      </pc:sldChg>
    </pc:docChg>
  </pc:docChgLst>
  <pc:docChgLst>
    <pc:chgData name="Wilson, Miyako" userId="S::mw107@gatech.edu::87fcc67e-61f1-417c-ae82-fae50ced706d" providerId="AD" clId="Web-{4CB74033-0622-456A-8892-BC42138E6B72}"/>
    <pc:docChg chg="addSld modSld">
      <pc:chgData name="Wilson, Miyako" userId="S::mw107@gatech.edu::87fcc67e-61f1-417c-ae82-fae50ced706d" providerId="AD" clId="Web-{4CB74033-0622-456A-8892-BC42138E6B72}" dt="2022-05-11T01:25:42.452" v="926" actId="20577"/>
      <pc:docMkLst>
        <pc:docMk/>
      </pc:docMkLst>
      <pc:sldChg chg="addSp delSp modSp">
        <pc:chgData name="Wilson, Miyako" userId="S::mw107@gatech.edu::87fcc67e-61f1-417c-ae82-fae50ced706d" providerId="AD" clId="Web-{4CB74033-0622-456A-8892-BC42138E6B72}" dt="2022-05-11T01:25:24.388" v="903" actId="20577"/>
        <pc:sldMkLst>
          <pc:docMk/>
          <pc:sldMk cId="2304526733" sldId="549"/>
        </pc:sldMkLst>
        <pc:spChg chg="mod">
          <ac:chgData name="Wilson, Miyako" userId="S::mw107@gatech.edu::87fcc67e-61f1-417c-ae82-fae50ced706d" providerId="AD" clId="Web-{4CB74033-0622-456A-8892-BC42138E6B72}" dt="2022-05-11T01:25:24.388" v="903" actId="20577"/>
          <ac:spMkLst>
            <pc:docMk/>
            <pc:sldMk cId="2304526733" sldId="549"/>
            <ac:spMk id="2" creationId="{5DB32653-C1A5-41C4-89D5-1F1915B10FF1}"/>
          </ac:spMkLst>
        </pc:spChg>
        <pc:spChg chg="mod">
          <ac:chgData name="Wilson, Miyako" userId="S::mw107@gatech.edu::87fcc67e-61f1-417c-ae82-fae50ced706d" providerId="AD" clId="Web-{4CB74033-0622-456A-8892-BC42138E6B72}" dt="2022-05-11T01:24:27.637" v="885" actId="20577"/>
          <ac:spMkLst>
            <pc:docMk/>
            <pc:sldMk cId="2304526733" sldId="549"/>
            <ac:spMk id="3" creationId="{745269E5-3777-4820-B3D5-DE01F704D97C}"/>
          </ac:spMkLst>
        </pc:spChg>
        <pc:spChg chg="add mod">
          <ac:chgData name="Wilson, Miyako" userId="S::mw107@gatech.edu::87fcc67e-61f1-417c-ae82-fae50ced706d" providerId="AD" clId="Web-{4CB74033-0622-456A-8892-BC42138E6B72}" dt="2022-05-11T01:24:05.636" v="876" actId="1076"/>
          <ac:spMkLst>
            <pc:docMk/>
            <pc:sldMk cId="2304526733" sldId="549"/>
            <ac:spMk id="5" creationId="{038E48E5-8B02-D315-5019-D36C3D622A8D}"/>
          </ac:spMkLst>
        </pc:spChg>
        <pc:spChg chg="add mod">
          <ac:chgData name="Wilson, Miyako" userId="S::mw107@gatech.edu::87fcc67e-61f1-417c-ae82-fae50ced706d" providerId="AD" clId="Web-{4CB74033-0622-456A-8892-BC42138E6B72}" dt="2022-05-11T00:39:22.239" v="38" actId="1076"/>
          <ac:spMkLst>
            <pc:docMk/>
            <pc:sldMk cId="2304526733" sldId="549"/>
            <ac:spMk id="7" creationId="{54D0E01D-8B38-5442-AAD3-2F8C25C973A4}"/>
          </ac:spMkLst>
        </pc:spChg>
        <pc:spChg chg="add mod">
          <ac:chgData name="Wilson, Miyako" userId="S::mw107@gatech.edu::87fcc67e-61f1-417c-ae82-fae50ced706d" providerId="AD" clId="Web-{4CB74033-0622-456A-8892-BC42138E6B72}" dt="2022-05-10T23:17:49.893" v="19" actId="1076"/>
          <ac:spMkLst>
            <pc:docMk/>
            <pc:sldMk cId="2304526733" sldId="549"/>
            <ac:spMk id="8" creationId="{D94AA9B3-A08A-5D68-3B79-92B3D35B6366}"/>
          </ac:spMkLst>
        </pc:spChg>
        <pc:spChg chg="add mod">
          <ac:chgData name="Wilson, Miyako" userId="S::mw107@gatech.edu::87fcc67e-61f1-417c-ae82-fae50ced706d" providerId="AD" clId="Web-{4CB74033-0622-456A-8892-BC42138E6B72}" dt="2022-05-10T23:19:00.396" v="26" actId="14100"/>
          <ac:spMkLst>
            <pc:docMk/>
            <pc:sldMk cId="2304526733" sldId="549"/>
            <ac:spMk id="9" creationId="{2E2B859F-3FD7-3D56-3484-57799C865592}"/>
          </ac:spMkLst>
        </pc:spChg>
        <pc:spChg chg="add mod">
          <ac:chgData name="Wilson, Miyako" userId="S::mw107@gatech.edu::87fcc67e-61f1-417c-ae82-fae50ced706d" providerId="AD" clId="Web-{4CB74033-0622-456A-8892-BC42138E6B72}" dt="2022-05-10T23:19:16.365" v="29" actId="14100"/>
          <ac:spMkLst>
            <pc:docMk/>
            <pc:sldMk cId="2304526733" sldId="549"/>
            <ac:spMk id="10" creationId="{41993941-9A2C-1951-1867-1362359E1DC2}"/>
          </ac:spMkLst>
        </pc:spChg>
        <pc:spChg chg="add mod">
          <ac:chgData name="Wilson, Miyako" userId="S::mw107@gatech.edu::87fcc67e-61f1-417c-ae82-fae50ced706d" providerId="AD" clId="Web-{4CB74033-0622-456A-8892-BC42138E6B72}" dt="2022-05-10T23:19:41.397" v="34" actId="1076"/>
          <ac:spMkLst>
            <pc:docMk/>
            <pc:sldMk cId="2304526733" sldId="549"/>
            <ac:spMk id="11" creationId="{2051D03F-A056-3614-A341-E09A68303FCD}"/>
          </ac:spMkLst>
        </pc:spChg>
        <pc:spChg chg="add mod">
          <ac:chgData name="Wilson, Miyako" userId="S::mw107@gatech.edu::87fcc67e-61f1-417c-ae82-fae50ced706d" providerId="AD" clId="Web-{4CB74033-0622-456A-8892-BC42138E6B72}" dt="2022-05-11T00:52:45.905" v="111" actId="1076"/>
          <ac:spMkLst>
            <pc:docMk/>
            <pc:sldMk cId="2304526733" sldId="549"/>
            <ac:spMk id="13" creationId="{F9B89B39-242A-2C06-7B04-6908E23C4CE6}"/>
          </ac:spMkLst>
        </pc:spChg>
        <pc:spChg chg="add mod">
          <ac:chgData name="Wilson, Miyako" userId="S::mw107@gatech.edu::87fcc67e-61f1-417c-ae82-fae50ced706d" providerId="AD" clId="Web-{4CB74033-0622-456A-8892-BC42138E6B72}" dt="2022-05-11T00:40:56.711" v="56" actId="1076"/>
          <ac:spMkLst>
            <pc:docMk/>
            <pc:sldMk cId="2304526733" sldId="549"/>
            <ac:spMk id="14" creationId="{51F735E6-BF69-299B-056D-F8B9B7CEF41C}"/>
          </ac:spMkLst>
        </pc:spChg>
        <pc:spChg chg="add mod">
          <ac:chgData name="Wilson, Miyako" userId="S::mw107@gatech.edu::87fcc67e-61f1-417c-ae82-fae50ced706d" providerId="AD" clId="Web-{4CB74033-0622-456A-8892-BC42138E6B72}" dt="2022-05-11T00:54:50.284" v="134" actId="20577"/>
          <ac:spMkLst>
            <pc:docMk/>
            <pc:sldMk cId="2304526733" sldId="549"/>
            <ac:spMk id="25" creationId="{D2D479BE-0476-2138-0452-80773EF805E4}"/>
          </ac:spMkLst>
        </pc:spChg>
        <pc:spChg chg="add del mod">
          <ac:chgData name="Wilson, Miyako" userId="S::mw107@gatech.edu::87fcc67e-61f1-417c-ae82-fae50ced706d" providerId="AD" clId="Web-{4CB74033-0622-456A-8892-BC42138E6B72}" dt="2022-05-11T01:23:20.838" v="864" actId="20577"/>
          <ac:spMkLst>
            <pc:docMk/>
            <pc:sldMk cId="2304526733" sldId="549"/>
            <ac:spMk id="26" creationId="{BE023430-8F0D-D0E1-0D0D-B53D58286458}"/>
          </ac:spMkLst>
        </pc:spChg>
        <pc:spChg chg="add del mod">
          <ac:chgData name="Wilson, Miyako" userId="S::mw107@gatech.edu::87fcc67e-61f1-417c-ae82-fae50ced706d" providerId="AD" clId="Web-{4CB74033-0622-456A-8892-BC42138E6B72}" dt="2022-05-11T00:56:21.021" v="171"/>
          <ac:spMkLst>
            <pc:docMk/>
            <pc:sldMk cId="2304526733" sldId="549"/>
            <ac:spMk id="27" creationId="{9A7B8864-8CE0-B711-EF57-1050B0316EBA}"/>
          </ac:spMkLst>
        </pc:spChg>
        <pc:spChg chg="add del mod">
          <ac:chgData name="Wilson, Miyako" userId="S::mw107@gatech.edu::87fcc67e-61f1-417c-ae82-fae50ced706d" providerId="AD" clId="Web-{4CB74033-0622-456A-8892-BC42138E6B72}" dt="2022-05-11T00:59:12.886" v="270"/>
          <ac:spMkLst>
            <pc:docMk/>
            <pc:sldMk cId="2304526733" sldId="549"/>
            <ac:spMk id="29" creationId="{F649678B-2128-6368-0023-5545D0021F71}"/>
          </ac:spMkLst>
        </pc:spChg>
        <pc:spChg chg="add del mod">
          <ac:chgData name="Wilson, Miyako" userId="S::mw107@gatech.edu::87fcc67e-61f1-417c-ae82-fae50ced706d" providerId="AD" clId="Web-{4CB74033-0622-456A-8892-BC42138E6B72}" dt="2022-05-11T00:59:12.886" v="269"/>
          <ac:spMkLst>
            <pc:docMk/>
            <pc:sldMk cId="2304526733" sldId="549"/>
            <ac:spMk id="30" creationId="{9EC3DE0F-0EA5-16CF-F58E-CB9DD05E6913}"/>
          </ac:spMkLst>
        </pc:spChg>
        <pc:spChg chg="add del mod">
          <ac:chgData name="Wilson, Miyako" userId="S::mw107@gatech.edu::87fcc67e-61f1-417c-ae82-fae50ced706d" providerId="AD" clId="Web-{4CB74033-0622-456A-8892-BC42138E6B72}" dt="2022-05-11T00:59:12.886" v="268"/>
          <ac:spMkLst>
            <pc:docMk/>
            <pc:sldMk cId="2304526733" sldId="549"/>
            <ac:spMk id="31" creationId="{263A2123-3168-591A-542D-3B9B63B05984}"/>
          </ac:spMkLst>
        </pc:spChg>
        <pc:graphicFrameChg chg="add del mod modGraphic">
          <ac:chgData name="Wilson, Miyako" userId="S::mw107@gatech.edu::87fcc67e-61f1-417c-ae82-fae50ced706d" providerId="AD" clId="Web-{4CB74033-0622-456A-8892-BC42138E6B72}" dt="2022-05-11T00:50:54.417" v="77"/>
          <ac:graphicFrameMkLst>
            <pc:docMk/>
            <pc:sldMk cId="2304526733" sldId="549"/>
            <ac:graphicFrameMk id="16" creationId="{A6733547-4CB2-C4B7-7734-189FEE3AE915}"/>
          </ac:graphicFrameMkLst>
        </pc:graphicFrameChg>
        <pc:graphicFrameChg chg="add del mod modGraphic">
          <ac:chgData name="Wilson, Miyako" userId="S::mw107@gatech.edu::87fcc67e-61f1-417c-ae82-fae50ced706d" providerId="AD" clId="Web-{4CB74033-0622-456A-8892-BC42138E6B72}" dt="2022-05-11T00:52:12.295" v="95"/>
          <ac:graphicFrameMkLst>
            <pc:docMk/>
            <pc:sldMk cId="2304526733" sldId="549"/>
            <ac:graphicFrameMk id="18" creationId="{90EA02C4-6CFC-4694-7A62-20D90937195A}"/>
          </ac:graphicFrameMkLst>
        </pc:graphicFrameChg>
        <pc:graphicFrameChg chg="add mod modGraphic">
          <ac:chgData name="Wilson, Miyako" userId="S::mw107@gatech.edu::87fcc67e-61f1-417c-ae82-fae50ced706d" providerId="AD" clId="Web-{4CB74033-0622-456A-8892-BC42138E6B72}" dt="2022-05-11T00:52:47.264" v="113"/>
          <ac:graphicFrameMkLst>
            <pc:docMk/>
            <pc:sldMk cId="2304526733" sldId="549"/>
            <ac:graphicFrameMk id="20" creationId="{BB3F6A0E-1B6B-FEFC-5426-77589B164A13}"/>
          </ac:graphicFrameMkLst>
        </pc:graphicFrameChg>
        <pc:graphicFrameChg chg="add del mod">
          <ac:chgData name="Wilson, Miyako" userId="S::mw107@gatech.edu::87fcc67e-61f1-417c-ae82-fae50ced706d" providerId="AD" clId="Web-{4CB74033-0622-456A-8892-BC42138E6B72}" dt="2022-05-11T00:52:56.343" v="115"/>
          <ac:graphicFrameMkLst>
            <pc:docMk/>
            <pc:sldMk cId="2304526733" sldId="549"/>
            <ac:graphicFrameMk id="22" creationId="{31AE4928-D082-8E8B-6ADD-56A4F8F20575}"/>
          </ac:graphicFrameMkLst>
        </pc:graphicFrameChg>
        <pc:graphicFrameChg chg="add del mod">
          <ac:chgData name="Wilson, Miyako" userId="S::mw107@gatech.edu::87fcc67e-61f1-417c-ae82-fae50ced706d" providerId="AD" clId="Web-{4CB74033-0622-456A-8892-BC42138E6B72}" dt="2022-05-11T00:52:59.827" v="117"/>
          <ac:graphicFrameMkLst>
            <pc:docMk/>
            <pc:sldMk cId="2304526733" sldId="549"/>
            <ac:graphicFrameMk id="24" creationId="{C9C0C31F-4787-A4E9-48F0-CD4BFC818183}"/>
          </ac:graphicFrameMkLst>
        </pc:graphicFrameChg>
        <pc:picChg chg="add mod ord">
          <ac:chgData name="Wilson, Miyako" userId="S::mw107@gatech.edu::87fcc67e-61f1-417c-ae82-fae50ced706d" providerId="AD" clId="Web-{4CB74033-0622-456A-8892-BC42138E6B72}" dt="2022-05-11T01:24:00.730" v="875"/>
          <ac:picMkLst>
            <pc:docMk/>
            <pc:sldMk cId="2304526733" sldId="549"/>
            <ac:picMk id="6" creationId="{4E11338F-AB6D-2C28-A581-359F089E928D}"/>
          </ac:picMkLst>
        </pc:picChg>
        <pc:cxnChg chg="add del mod">
          <ac:chgData name="Wilson, Miyako" userId="S::mw107@gatech.edu::87fcc67e-61f1-417c-ae82-fae50ced706d" providerId="AD" clId="Web-{4CB74033-0622-456A-8892-BC42138E6B72}" dt="2022-05-11T00:56:59.304" v="176"/>
          <ac:cxnSpMkLst>
            <pc:docMk/>
            <pc:sldMk cId="2304526733" sldId="549"/>
            <ac:cxnSpMk id="28" creationId="{BEBA5319-5908-96EE-8481-B3BAC25D3040}"/>
          </ac:cxnSpMkLst>
        </pc:cxnChg>
      </pc:sldChg>
      <pc:sldChg chg="modSp new">
        <pc:chgData name="Wilson, Miyako" userId="S::mw107@gatech.edu::87fcc67e-61f1-417c-ae82-fae50ced706d" providerId="AD" clId="Web-{4CB74033-0622-456A-8892-BC42138E6B72}" dt="2022-05-11T01:25:42.452" v="926" actId="20577"/>
        <pc:sldMkLst>
          <pc:docMk/>
          <pc:sldMk cId="852309723" sldId="577"/>
        </pc:sldMkLst>
        <pc:spChg chg="mod">
          <ac:chgData name="Wilson, Miyako" userId="S::mw107@gatech.edu::87fcc67e-61f1-417c-ae82-fae50ced706d" providerId="AD" clId="Web-{4CB74033-0622-456A-8892-BC42138E6B72}" dt="2022-05-11T01:25:42.452" v="926" actId="20577"/>
          <ac:spMkLst>
            <pc:docMk/>
            <pc:sldMk cId="852309723" sldId="577"/>
            <ac:spMk id="2" creationId="{668FD2FF-8FF6-1130-C552-86CD11E4CE69}"/>
          </ac:spMkLst>
        </pc:spChg>
        <pc:spChg chg="mod">
          <ac:chgData name="Wilson, Miyako" userId="S::mw107@gatech.edu::87fcc67e-61f1-417c-ae82-fae50ced706d" providerId="AD" clId="Web-{4CB74033-0622-456A-8892-BC42138E6B72}" dt="2022-05-11T01:25:17.326" v="899" actId="20577"/>
          <ac:spMkLst>
            <pc:docMk/>
            <pc:sldMk cId="852309723" sldId="577"/>
            <ac:spMk id="3" creationId="{5A6139C4-6386-CC36-14CB-8D42C926905D}"/>
          </ac:spMkLst>
        </pc:spChg>
      </pc:sldChg>
    </pc:docChg>
  </pc:docChgLst>
  <pc:docChgLst>
    <pc:chgData name="Fischer, Olivia J" userId="bedf27d2-8521-49fb-9e1f-fe5d450e1e19" providerId="ADAL" clId="{BA760782-8DFB-4C3E-B4E2-D014ACF748CE}"/>
    <pc:docChg chg="custSel addSld delSld modSld">
      <pc:chgData name="Fischer, Olivia J" userId="bedf27d2-8521-49fb-9e1f-fe5d450e1e19" providerId="ADAL" clId="{BA760782-8DFB-4C3E-B4E2-D014ACF748CE}" dt="2022-05-28T20:42:33.257" v="250" actId="1076"/>
      <pc:docMkLst>
        <pc:docMk/>
      </pc:docMkLst>
      <pc:sldChg chg="addSp delSp modSp">
        <pc:chgData name="Fischer, Olivia J" userId="bedf27d2-8521-49fb-9e1f-fe5d450e1e19" providerId="ADAL" clId="{BA760782-8DFB-4C3E-B4E2-D014ACF748CE}" dt="2022-05-28T20:36:31.321" v="60" actId="478"/>
        <pc:sldMkLst>
          <pc:docMk/>
          <pc:sldMk cId="18753692" sldId="256"/>
        </pc:sldMkLst>
        <pc:spChg chg="add del mod">
          <ac:chgData name="Fischer, Olivia J" userId="bedf27d2-8521-49fb-9e1f-fe5d450e1e19" providerId="ADAL" clId="{BA760782-8DFB-4C3E-B4E2-D014ACF748CE}" dt="2022-05-28T20:36:31.321" v="60" actId="478"/>
          <ac:spMkLst>
            <pc:docMk/>
            <pc:sldMk cId="18753692" sldId="256"/>
            <ac:spMk id="3" creationId="{E21DCB90-6E80-42C3-8307-87E7B1B53AD0}"/>
          </ac:spMkLst>
        </pc:spChg>
      </pc:sldChg>
      <pc:sldChg chg="del">
        <pc:chgData name="Fischer, Olivia J" userId="bedf27d2-8521-49fb-9e1f-fe5d450e1e19" providerId="ADAL" clId="{BA760782-8DFB-4C3E-B4E2-D014ACF748CE}" dt="2022-05-28T20:35:21.210" v="26" actId="2696"/>
        <pc:sldMkLst>
          <pc:docMk/>
          <pc:sldMk cId="3234156712" sldId="468"/>
        </pc:sldMkLst>
      </pc:sldChg>
      <pc:sldChg chg="del">
        <pc:chgData name="Fischer, Olivia J" userId="bedf27d2-8521-49fb-9e1f-fe5d450e1e19" providerId="ADAL" clId="{BA760782-8DFB-4C3E-B4E2-D014ACF748CE}" dt="2022-05-28T20:35:21.231" v="27" actId="2696"/>
        <pc:sldMkLst>
          <pc:docMk/>
          <pc:sldMk cId="10557098" sldId="469"/>
        </pc:sldMkLst>
      </pc:sldChg>
      <pc:sldChg chg="del">
        <pc:chgData name="Fischer, Olivia J" userId="bedf27d2-8521-49fb-9e1f-fe5d450e1e19" providerId="ADAL" clId="{BA760782-8DFB-4C3E-B4E2-D014ACF748CE}" dt="2022-05-28T20:35:21.255" v="28" actId="2696"/>
        <pc:sldMkLst>
          <pc:docMk/>
          <pc:sldMk cId="4041523236" sldId="470"/>
        </pc:sldMkLst>
      </pc:sldChg>
      <pc:sldChg chg="del">
        <pc:chgData name="Fischer, Olivia J" userId="bedf27d2-8521-49fb-9e1f-fe5d450e1e19" providerId="ADAL" clId="{BA760782-8DFB-4C3E-B4E2-D014ACF748CE}" dt="2022-05-28T20:35:21.279" v="29" actId="2696"/>
        <pc:sldMkLst>
          <pc:docMk/>
          <pc:sldMk cId="747900311" sldId="471"/>
        </pc:sldMkLst>
      </pc:sldChg>
      <pc:sldChg chg="del">
        <pc:chgData name="Fischer, Olivia J" userId="bedf27d2-8521-49fb-9e1f-fe5d450e1e19" providerId="ADAL" clId="{BA760782-8DFB-4C3E-B4E2-D014ACF748CE}" dt="2022-05-28T20:35:21.302" v="30" actId="2696"/>
        <pc:sldMkLst>
          <pc:docMk/>
          <pc:sldMk cId="2414349241" sldId="472"/>
        </pc:sldMkLst>
      </pc:sldChg>
      <pc:sldChg chg="del">
        <pc:chgData name="Fischer, Olivia J" userId="bedf27d2-8521-49fb-9e1f-fe5d450e1e19" providerId="ADAL" clId="{BA760782-8DFB-4C3E-B4E2-D014ACF748CE}" dt="2022-05-28T20:35:21.327" v="31" actId="2696"/>
        <pc:sldMkLst>
          <pc:docMk/>
          <pc:sldMk cId="909399564" sldId="473"/>
        </pc:sldMkLst>
      </pc:sldChg>
      <pc:sldChg chg="del">
        <pc:chgData name="Fischer, Olivia J" userId="bedf27d2-8521-49fb-9e1f-fe5d450e1e19" providerId="ADAL" clId="{BA760782-8DFB-4C3E-B4E2-D014ACF748CE}" dt="2022-05-28T20:35:21.350" v="32" actId="2696"/>
        <pc:sldMkLst>
          <pc:docMk/>
          <pc:sldMk cId="1578264122" sldId="474"/>
        </pc:sldMkLst>
      </pc:sldChg>
      <pc:sldChg chg="del">
        <pc:chgData name="Fischer, Olivia J" userId="bedf27d2-8521-49fb-9e1f-fe5d450e1e19" providerId="ADAL" clId="{BA760782-8DFB-4C3E-B4E2-D014ACF748CE}" dt="2022-05-28T20:35:21.372" v="33" actId="2696"/>
        <pc:sldMkLst>
          <pc:docMk/>
          <pc:sldMk cId="2985472052" sldId="475"/>
        </pc:sldMkLst>
      </pc:sldChg>
      <pc:sldChg chg="del">
        <pc:chgData name="Fischer, Olivia J" userId="bedf27d2-8521-49fb-9e1f-fe5d450e1e19" providerId="ADAL" clId="{BA760782-8DFB-4C3E-B4E2-D014ACF748CE}" dt="2022-05-28T20:35:21.395" v="34" actId="2696"/>
        <pc:sldMkLst>
          <pc:docMk/>
          <pc:sldMk cId="3954972661" sldId="476"/>
        </pc:sldMkLst>
      </pc:sldChg>
      <pc:sldChg chg="del">
        <pc:chgData name="Fischer, Olivia J" userId="bedf27d2-8521-49fb-9e1f-fe5d450e1e19" providerId="ADAL" clId="{BA760782-8DFB-4C3E-B4E2-D014ACF748CE}" dt="2022-05-28T20:35:21.419" v="35" actId="2696"/>
        <pc:sldMkLst>
          <pc:docMk/>
          <pc:sldMk cId="4089927538" sldId="477"/>
        </pc:sldMkLst>
      </pc:sldChg>
      <pc:sldChg chg="del">
        <pc:chgData name="Fischer, Olivia J" userId="bedf27d2-8521-49fb-9e1f-fe5d450e1e19" providerId="ADAL" clId="{BA760782-8DFB-4C3E-B4E2-D014ACF748CE}" dt="2022-05-28T20:35:21.442" v="36" actId="2696"/>
        <pc:sldMkLst>
          <pc:docMk/>
          <pc:sldMk cId="2499131959" sldId="478"/>
        </pc:sldMkLst>
      </pc:sldChg>
      <pc:sldChg chg="del">
        <pc:chgData name="Fischer, Olivia J" userId="bedf27d2-8521-49fb-9e1f-fe5d450e1e19" providerId="ADAL" clId="{BA760782-8DFB-4C3E-B4E2-D014ACF748CE}" dt="2022-05-28T20:35:21.466" v="37" actId="2696"/>
        <pc:sldMkLst>
          <pc:docMk/>
          <pc:sldMk cId="187916903" sldId="479"/>
        </pc:sldMkLst>
      </pc:sldChg>
      <pc:sldChg chg="del">
        <pc:chgData name="Fischer, Olivia J" userId="bedf27d2-8521-49fb-9e1f-fe5d450e1e19" providerId="ADAL" clId="{BA760782-8DFB-4C3E-B4E2-D014ACF748CE}" dt="2022-05-28T20:35:21.490" v="38" actId="2696"/>
        <pc:sldMkLst>
          <pc:docMk/>
          <pc:sldMk cId="2952676100" sldId="480"/>
        </pc:sldMkLst>
      </pc:sldChg>
      <pc:sldChg chg="del">
        <pc:chgData name="Fischer, Olivia J" userId="bedf27d2-8521-49fb-9e1f-fe5d450e1e19" providerId="ADAL" clId="{BA760782-8DFB-4C3E-B4E2-D014ACF748CE}" dt="2022-05-28T20:35:21.512" v="39" actId="2696"/>
        <pc:sldMkLst>
          <pc:docMk/>
          <pc:sldMk cId="1889799688" sldId="481"/>
        </pc:sldMkLst>
      </pc:sldChg>
      <pc:sldChg chg="del">
        <pc:chgData name="Fischer, Olivia J" userId="bedf27d2-8521-49fb-9e1f-fe5d450e1e19" providerId="ADAL" clId="{BA760782-8DFB-4C3E-B4E2-D014ACF748CE}" dt="2022-05-28T20:35:21.531" v="40" actId="2696"/>
        <pc:sldMkLst>
          <pc:docMk/>
          <pc:sldMk cId="1074737495" sldId="482"/>
        </pc:sldMkLst>
      </pc:sldChg>
      <pc:sldChg chg="del">
        <pc:chgData name="Fischer, Olivia J" userId="bedf27d2-8521-49fb-9e1f-fe5d450e1e19" providerId="ADAL" clId="{BA760782-8DFB-4C3E-B4E2-D014ACF748CE}" dt="2022-05-28T20:35:21.547" v="41" actId="2696"/>
        <pc:sldMkLst>
          <pc:docMk/>
          <pc:sldMk cId="209630040" sldId="483"/>
        </pc:sldMkLst>
      </pc:sldChg>
      <pc:sldChg chg="del">
        <pc:chgData name="Fischer, Olivia J" userId="bedf27d2-8521-49fb-9e1f-fe5d450e1e19" providerId="ADAL" clId="{BA760782-8DFB-4C3E-B4E2-D014ACF748CE}" dt="2022-05-28T20:35:21.565" v="42" actId="2696"/>
        <pc:sldMkLst>
          <pc:docMk/>
          <pc:sldMk cId="3814115166" sldId="484"/>
        </pc:sldMkLst>
      </pc:sldChg>
      <pc:sldChg chg="del">
        <pc:chgData name="Fischer, Olivia J" userId="bedf27d2-8521-49fb-9e1f-fe5d450e1e19" providerId="ADAL" clId="{BA760782-8DFB-4C3E-B4E2-D014ACF748CE}" dt="2022-05-28T20:35:21.597" v="43" actId="2696"/>
        <pc:sldMkLst>
          <pc:docMk/>
          <pc:sldMk cId="1432448069" sldId="485"/>
        </pc:sldMkLst>
      </pc:sldChg>
      <pc:sldChg chg="modSp">
        <pc:chgData name="Fischer, Olivia J" userId="bedf27d2-8521-49fb-9e1f-fe5d450e1e19" providerId="ADAL" clId="{BA760782-8DFB-4C3E-B4E2-D014ACF748CE}" dt="2022-05-28T20:42:33.257" v="250" actId="1076"/>
        <pc:sldMkLst>
          <pc:docMk/>
          <pc:sldMk cId="3289629363" sldId="526"/>
        </pc:sldMkLst>
        <pc:spChg chg="mod">
          <ac:chgData name="Fischer, Olivia J" userId="bedf27d2-8521-49fb-9e1f-fe5d450e1e19" providerId="ADAL" clId="{BA760782-8DFB-4C3E-B4E2-D014ACF748CE}" dt="2022-05-28T20:40:03.977" v="197" actId="20577"/>
          <ac:spMkLst>
            <pc:docMk/>
            <pc:sldMk cId="3289629363" sldId="526"/>
            <ac:spMk id="6" creationId="{175C62BE-7F73-49E6-87CD-747A7A836E55}"/>
          </ac:spMkLst>
        </pc:spChg>
        <pc:spChg chg="mod">
          <ac:chgData name="Fischer, Olivia J" userId="bedf27d2-8521-49fb-9e1f-fe5d450e1e19" providerId="ADAL" clId="{BA760782-8DFB-4C3E-B4E2-D014ACF748CE}" dt="2022-05-28T20:42:33.257" v="250" actId="1076"/>
          <ac:spMkLst>
            <pc:docMk/>
            <pc:sldMk cId="3289629363" sldId="526"/>
            <ac:spMk id="7" creationId="{E1F2583F-D9F4-41C0-9AEB-8A127BB089F7}"/>
          </ac:spMkLst>
        </pc:spChg>
      </pc:sldChg>
      <pc:sldChg chg="del">
        <pc:chgData name="Fischer, Olivia J" userId="bedf27d2-8521-49fb-9e1f-fe5d450e1e19" providerId="ADAL" clId="{BA760782-8DFB-4C3E-B4E2-D014ACF748CE}" dt="2022-05-28T20:35:21.172" v="24" actId="2696"/>
        <pc:sldMkLst>
          <pc:docMk/>
          <pc:sldMk cId="377819014" sldId="543"/>
        </pc:sldMkLst>
      </pc:sldChg>
      <pc:sldChg chg="del">
        <pc:chgData name="Fischer, Olivia J" userId="bedf27d2-8521-49fb-9e1f-fe5d450e1e19" providerId="ADAL" clId="{BA760782-8DFB-4C3E-B4E2-D014ACF748CE}" dt="2022-05-28T20:35:21.187" v="25" actId="2696"/>
        <pc:sldMkLst>
          <pc:docMk/>
          <pc:sldMk cId="3868366259" sldId="544"/>
        </pc:sldMkLst>
      </pc:sldChg>
      <pc:sldChg chg="addSp delSp modSp">
        <pc:chgData name="Fischer, Olivia J" userId="bedf27d2-8521-49fb-9e1f-fe5d450e1e19" providerId="ADAL" clId="{BA760782-8DFB-4C3E-B4E2-D014ACF748CE}" dt="2022-05-28T20:37:04.140" v="66" actId="478"/>
        <pc:sldMkLst>
          <pc:docMk/>
          <pc:sldMk cId="4140995432" sldId="553"/>
        </pc:sldMkLst>
        <pc:spChg chg="add del mod">
          <ac:chgData name="Fischer, Olivia J" userId="bedf27d2-8521-49fb-9e1f-fe5d450e1e19" providerId="ADAL" clId="{BA760782-8DFB-4C3E-B4E2-D014ACF748CE}" dt="2022-05-28T20:37:02.051" v="65" actId="478"/>
          <ac:spMkLst>
            <pc:docMk/>
            <pc:sldMk cId="4140995432" sldId="553"/>
            <ac:spMk id="3" creationId="{34A4115D-15CA-4E6A-8BD0-2145182630EE}"/>
          </ac:spMkLst>
        </pc:spChg>
        <pc:spChg chg="del">
          <ac:chgData name="Fischer, Olivia J" userId="bedf27d2-8521-49fb-9e1f-fe5d450e1e19" providerId="ADAL" clId="{BA760782-8DFB-4C3E-B4E2-D014ACF748CE}" dt="2022-05-28T20:37:04.140" v="66" actId="478"/>
          <ac:spMkLst>
            <pc:docMk/>
            <pc:sldMk cId="4140995432" sldId="553"/>
            <ac:spMk id="5" creationId="{9E6AFFFB-D865-496F-BFFE-1C9B4D572AB2}"/>
          </ac:spMkLst>
        </pc:spChg>
        <pc:graphicFrameChg chg="del mod">
          <ac:chgData name="Fischer, Olivia J" userId="bedf27d2-8521-49fb-9e1f-fe5d450e1e19" providerId="ADAL" clId="{BA760782-8DFB-4C3E-B4E2-D014ACF748CE}" dt="2022-05-28T20:36:59.135" v="64" actId="478"/>
          <ac:graphicFrameMkLst>
            <pc:docMk/>
            <pc:sldMk cId="4140995432" sldId="553"/>
            <ac:graphicFrameMk id="6" creationId="{F8FE4F46-E8EB-4BEC-9458-E21DF5F03EFA}"/>
          </ac:graphicFrameMkLst>
        </pc:graphicFrameChg>
      </pc:sldChg>
      <pc:sldChg chg="delSp modSp">
        <pc:chgData name="Fischer, Olivia J" userId="bedf27d2-8521-49fb-9e1f-fe5d450e1e19" providerId="ADAL" clId="{BA760782-8DFB-4C3E-B4E2-D014ACF748CE}" dt="2022-05-28T20:37:19.242" v="71" actId="478"/>
        <pc:sldMkLst>
          <pc:docMk/>
          <pc:sldMk cId="1430677811" sldId="554"/>
        </pc:sldMkLst>
        <pc:spChg chg="del">
          <ac:chgData name="Fischer, Olivia J" userId="bedf27d2-8521-49fb-9e1f-fe5d450e1e19" providerId="ADAL" clId="{BA760782-8DFB-4C3E-B4E2-D014ACF748CE}" dt="2022-05-28T20:37:19.242" v="71" actId="478"/>
          <ac:spMkLst>
            <pc:docMk/>
            <pc:sldMk cId="1430677811" sldId="554"/>
            <ac:spMk id="5" creationId="{9E6AFFFB-D865-496F-BFFE-1C9B4D572AB2}"/>
          </ac:spMkLst>
        </pc:spChg>
        <pc:graphicFrameChg chg="del mod">
          <ac:chgData name="Fischer, Olivia J" userId="bedf27d2-8521-49fb-9e1f-fe5d450e1e19" providerId="ADAL" clId="{BA760782-8DFB-4C3E-B4E2-D014ACF748CE}" dt="2022-05-28T20:37:16.350" v="70" actId="478"/>
          <ac:graphicFrameMkLst>
            <pc:docMk/>
            <pc:sldMk cId="1430677811" sldId="554"/>
            <ac:graphicFrameMk id="6" creationId="{F8FE4F46-E8EB-4BEC-9458-E21DF5F03EFA}"/>
          </ac:graphicFrameMkLst>
        </pc:graphicFrameChg>
      </pc:sldChg>
      <pc:sldChg chg="delSp">
        <pc:chgData name="Fischer, Olivia J" userId="bedf27d2-8521-49fb-9e1f-fe5d450e1e19" providerId="ADAL" clId="{BA760782-8DFB-4C3E-B4E2-D014ACF748CE}" dt="2022-05-28T20:38:05.656" v="73" actId="478"/>
        <pc:sldMkLst>
          <pc:docMk/>
          <pc:sldMk cId="1919394169" sldId="578"/>
        </pc:sldMkLst>
        <pc:spChg chg="del">
          <ac:chgData name="Fischer, Olivia J" userId="bedf27d2-8521-49fb-9e1f-fe5d450e1e19" providerId="ADAL" clId="{BA760782-8DFB-4C3E-B4E2-D014ACF748CE}" dt="2022-05-28T20:38:05.656" v="73" actId="478"/>
          <ac:spMkLst>
            <pc:docMk/>
            <pc:sldMk cId="1919394169" sldId="578"/>
            <ac:spMk id="5" creationId="{0F58BE27-FA95-77C5-3CA5-F21FB7DDDD3E}"/>
          </ac:spMkLst>
        </pc:spChg>
      </pc:sldChg>
      <pc:sldChg chg="delSp">
        <pc:chgData name="Fischer, Olivia J" userId="bedf27d2-8521-49fb-9e1f-fe5d450e1e19" providerId="ADAL" clId="{BA760782-8DFB-4C3E-B4E2-D014ACF748CE}" dt="2022-05-28T20:38:02.054" v="72" actId="478"/>
        <pc:sldMkLst>
          <pc:docMk/>
          <pc:sldMk cId="758448294" sldId="579"/>
        </pc:sldMkLst>
        <pc:spChg chg="del">
          <ac:chgData name="Fischer, Olivia J" userId="bedf27d2-8521-49fb-9e1f-fe5d450e1e19" providerId="ADAL" clId="{BA760782-8DFB-4C3E-B4E2-D014ACF748CE}" dt="2022-05-28T20:38:02.054" v="72" actId="478"/>
          <ac:spMkLst>
            <pc:docMk/>
            <pc:sldMk cId="758448294" sldId="579"/>
            <ac:spMk id="5" creationId="{DF0E9D35-CE5D-1689-6315-4368A1AE0025}"/>
          </ac:spMkLst>
        </pc:spChg>
      </pc:sldChg>
      <pc:sldChg chg="del">
        <pc:chgData name="Fischer, Olivia J" userId="bedf27d2-8521-49fb-9e1f-fe5d450e1e19" providerId="ADAL" clId="{BA760782-8DFB-4C3E-B4E2-D014ACF748CE}" dt="2022-05-28T20:33:38.151" v="0" actId="2696"/>
        <pc:sldMkLst>
          <pc:docMk/>
          <pc:sldMk cId="2630963142" sldId="582"/>
        </pc:sldMkLst>
      </pc:sldChg>
      <pc:sldChg chg="delSp modSp">
        <pc:chgData name="Fischer, Olivia J" userId="bedf27d2-8521-49fb-9e1f-fe5d450e1e19" providerId="ADAL" clId="{BA760782-8DFB-4C3E-B4E2-D014ACF748CE}" dt="2022-05-28T20:38:54.935" v="78" actId="478"/>
        <pc:sldMkLst>
          <pc:docMk/>
          <pc:sldMk cId="4194683788" sldId="587"/>
        </pc:sldMkLst>
        <pc:spChg chg="mod">
          <ac:chgData name="Fischer, Olivia J" userId="bedf27d2-8521-49fb-9e1f-fe5d450e1e19" providerId="ADAL" clId="{BA760782-8DFB-4C3E-B4E2-D014ACF748CE}" dt="2022-05-28T20:35:47.337" v="48" actId="20577"/>
          <ac:spMkLst>
            <pc:docMk/>
            <pc:sldMk cId="4194683788" sldId="587"/>
            <ac:spMk id="3" creationId="{A581C6BF-844E-46E4-9A24-29473BAB6AC5}"/>
          </ac:spMkLst>
        </pc:spChg>
        <pc:spChg chg="del">
          <ac:chgData name="Fischer, Olivia J" userId="bedf27d2-8521-49fb-9e1f-fe5d450e1e19" providerId="ADAL" clId="{BA760782-8DFB-4C3E-B4E2-D014ACF748CE}" dt="2022-05-28T20:38:54.935" v="78" actId="478"/>
          <ac:spMkLst>
            <pc:docMk/>
            <pc:sldMk cId="4194683788" sldId="587"/>
            <ac:spMk id="5" creationId="{0CE160D5-BADE-4BD3-B547-8757BDEA18E3}"/>
          </ac:spMkLst>
        </pc:spChg>
      </pc:sldChg>
      <pc:sldChg chg="delSp add">
        <pc:chgData name="Fischer, Olivia J" userId="bedf27d2-8521-49fb-9e1f-fe5d450e1e19" providerId="ADAL" clId="{BA760782-8DFB-4C3E-B4E2-D014ACF748CE}" dt="2022-05-28T20:38:42.077" v="77" actId="478"/>
        <pc:sldMkLst>
          <pc:docMk/>
          <pc:sldMk cId="1672282109" sldId="588"/>
        </pc:sldMkLst>
        <pc:spChg chg="del">
          <ac:chgData name="Fischer, Olivia J" userId="bedf27d2-8521-49fb-9e1f-fe5d450e1e19" providerId="ADAL" clId="{BA760782-8DFB-4C3E-B4E2-D014ACF748CE}" dt="2022-05-28T20:38:42.077" v="77" actId="478"/>
          <ac:spMkLst>
            <pc:docMk/>
            <pc:sldMk cId="1672282109" sldId="588"/>
            <ac:spMk id="8" creationId="{D6BC394C-5501-4DE4-A517-5418B8D4196C}"/>
          </ac:spMkLst>
        </pc:spChg>
      </pc:sldChg>
      <pc:sldChg chg="del">
        <pc:chgData name="Fischer, Olivia J" userId="bedf27d2-8521-49fb-9e1f-fe5d450e1e19" providerId="ADAL" clId="{BA760782-8DFB-4C3E-B4E2-D014ACF748CE}" dt="2022-05-28T20:34:44.749" v="6" actId="2696"/>
        <pc:sldMkLst>
          <pc:docMk/>
          <pc:sldMk cId="2662352977" sldId="588"/>
        </pc:sldMkLst>
      </pc:sldChg>
      <pc:sldChg chg="del">
        <pc:chgData name="Fischer, Olivia J" userId="bedf27d2-8521-49fb-9e1f-fe5d450e1e19" providerId="ADAL" clId="{BA760782-8DFB-4C3E-B4E2-D014ACF748CE}" dt="2022-05-28T20:34:44.737" v="5" actId="2696"/>
        <pc:sldMkLst>
          <pc:docMk/>
          <pc:sldMk cId="3260069812" sldId="589"/>
        </pc:sldMkLst>
      </pc:sldChg>
      <pc:sldChg chg="delSp add">
        <pc:chgData name="Fischer, Olivia J" userId="bedf27d2-8521-49fb-9e1f-fe5d450e1e19" providerId="ADAL" clId="{BA760782-8DFB-4C3E-B4E2-D014ACF748CE}" dt="2022-05-28T20:38:35.999" v="76" actId="478"/>
        <pc:sldMkLst>
          <pc:docMk/>
          <pc:sldMk cId="4192136260" sldId="589"/>
        </pc:sldMkLst>
        <pc:spChg chg="del">
          <ac:chgData name="Fischer, Olivia J" userId="bedf27d2-8521-49fb-9e1f-fe5d450e1e19" providerId="ADAL" clId="{BA760782-8DFB-4C3E-B4E2-D014ACF748CE}" dt="2022-05-28T20:38:35.999" v="76" actId="478"/>
          <ac:spMkLst>
            <pc:docMk/>
            <pc:sldMk cId="4192136260" sldId="589"/>
            <ac:spMk id="8" creationId="{D6BC394C-5501-4DE4-A517-5418B8D4196C}"/>
          </ac:spMkLst>
        </pc:spChg>
      </pc:sldChg>
      <pc:sldChg chg="del">
        <pc:chgData name="Fischer, Olivia J" userId="bedf27d2-8521-49fb-9e1f-fe5d450e1e19" providerId="ADAL" clId="{BA760782-8DFB-4C3E-B4E2-D014ACF748CE}" dt="2022-05-28T20:34:44.725" v="4" actId="2696"/>
        <pc:sldMkLst>
          <pc:docMk/>
          <pc:sldMk cId="695674738" sldId="590"/>
        </pc:sldMkLst>
      </pc:sldChg>
      <pc:sldChg chg="delSp add">
        <pc:chgData name="Fischer, Olivia J" userId="bedf27d2-8521-49fb-9e1f-fe5d450e1e19" providerId="ADAL" clId="{BA760782-8DFB-4C3E-B4E2-D014ACF748CE}" dt="2022-05-28T20:38:30.303" v="75" actId="478"/>
        <pc:sldMkLst>
          <pc:docMk/>
          <pc:sldMk cId="1863751222" sldId="590"/>
        </pc:sldMkLst>
        <pc:spChg chg="del">
          <ac:chgData name="Fischer, Olivia J" userId="bedf27d2-8521-49fb-9e1f-fe5d450e1e19" providerId="ADAL" clId="{BA760782-8DFB-4C3E-B4E2-D014ACF748CE}" dt="2022-05-28T20:38:30.303" v="75" actId="478"/>
          <ac:spMkLst>
            <pc:docMk/>
            <pc:sldMk cId="1863751222" sldId="590"/>
            <ac:spMk id="8" creationId="{D6BC394C-5501-4DE4-A517-5418B8D4196C}"/>
          </ac:spMkLst>
        </pc:spChg>
      </pc:sldChg>
      <pc:sldChg chg="add">
        <pc:chgData name="Fischer, Olivia J" userId="bedf27d2-8521-49fb-9e1f-fe5d450e1e19" providerId="ADAL" clId="{BA760782-8DFB-4C3E-B4E2-D014ACF748CE}" dt="2022-05-28T20:34:48.763" v="7"/>
        <pc:sldMkLst>
          <pc:docMk/>
          <pc:sldMk cId="88942804" sldId="591"/>
        </pc:sldMkLst>
      </pc:sldChg>
      <pc:sldChg chg="del">
        <pc:chgData name="Fischer, Olivia J" userId="bedf27d2-8521-49fb-9e1f-fe5d450e1e19" providerId="ADAL" clId="{BA760782-8DFB-4C3E-B4E2-D014ACF748CE}" dt="2022-05-28T20:34:44.715" v="3" actId="2696"/>
        <pc:sldMkLst>
          <pc:docMk/>
          <pc:sldMk cId="308945759" sldId="591"/>
        </pc:sldMkLst>
      </pc:sldChg>
      <pc:sldChg chg="delSp add">
        <pc:chgData name="Fischer, Olivia J" userId="bedf27d2-8521-49fb-9e1f-fe5d450e1e19" providerId="ADAL" clId="{BA760782-8DFB-4C3E-B4E2-D014ACF748CE}" dt="2022-05-28T20:38:26.096" v="74" actId="478"/>
        <pc:sldMkLst>
          <pc:docMk/>
          <pc:sldMk cId="2404350821" sldId="592"/>
        </pc:sldMkLst>
        <pc:spChg chg="del">
          <ac:chgData name="Fischer, Olivia J" userId="bedf27d2-8521-49fb-9e1f-fe5d450e1e19" providerId="ADAL" clId="{BA760782-8DFB-4C3E-B4E2-D014ACF748CE}" dt="2022-05-28T20:38:26.096" v="74" actId="478"/>
          <ac:spMkLst>
            <pc:docMk/>
            <pc:sldMk cId="2404350821" sldId="592"/>
            <ac:spMk id="10" creationId="{8B3D818F-AFEC-45D6-AB44-9AFCF314A3C2}"/>
          </ac:spMkLst>
        </pc:spChg>
      </pc:sldChg>
      <pc:sldChg chg="del">
        <pc:chgData name="Fischer, Olivia J" userId="bedf27d2-8521-49fb-9e1f-fe5d450e1e19" providerId="ADAL" clId="{BA760782-8DFB-4C3E-B4E2-D014ACF748CE}" dt="2022-05-28T20:34:44.702" v="2" actId="2696"/>
        <pc:sldMkLst>
          <pc:docMk/>
          <pc:sldMk cId="3150546627" sldId="592"/>
        </pc:sldMkLst>
      </pc:sldChg>
      <pc:sldChg chg="delSp modSp add">
        <pc:chgData name="Fischer, Olivia J" userId="bedf27d2-8521-49fb-9e1f-fe5d450e1e19" providerId="ADAL" clId="{BA760782-8DFB-4C3E-B4E2-D014ACF748CE}" dt="2022-05-28T20:35:11.453" v="23" actId="478"/>
        <pc:sldMkLst>
          <pc:docMk/>
          <pc:sldMk cId="1989210376" sldId="593"/>
        </pc:sldMkLst>
        <pc:spChg chg="mod">
          <ac:chgData name="Fischer, Olivia J" userId="bedf27d2-8521-49fb-9e1f-fe5d450e1e19" providerId="ADAL" clId="{BA760782-8DFB-4C3E-B4E2-D014ACF748CE}" dt="2022-05-28T20:35:07.724" v="22" actId="20577"/>
          <ac:spMkLst>
            <pc:docMk/>
            <pc:sldMk cId="1989210376" sldId="593"/>
            <ac:spMk id="2" creationId="{13E8E434-A8F1-494B-8B47-7447BDC95AD2}"/>
          </ac:spMkLst>
        </pc:spChg>
        <pc:spChg chg="del">
          <ac:chgData name="Fischer, Olivia J" userId="bedf27d2-8521-49fb-9e1f-fe5d450e1e19" providerId="ADAL" clId="{BA760782-8DFB-4C3E-B4E2-D014ACF748CE}" dt="2022-05-28T20:35:11.453" v="23" actId="478"/>
          <ac:spMkLst>
            <pc:docMk/>
            <pc:sldMk cId="1989210376" sldId="593"/>
            <ac:spMk id="3" creationId="{E21DCB90-6E80-42C3-8307-87E7B1B53AD0}"/>
          </ac:spMkLst>
        </pc:spChg>
      </pc:sldChg>
      <pc:sldChg chg="modSp add">
        <pc:chgData name="Fischer, Olivia J" userId="bedf27d2-8521-49fb-9e1f-fe5d450e1e19" providerId="ADAL" clId="{BA760782-8DFB-4C3E-B4E2-D014ACF748CE}" dt="2022-05-28T20:36:10.004" v="59" actId="20577"/>
        <pc:sldMkLst>
          <pc:docMk/>
          <pc:sldMk cId="1427371681" sldId="594"/>
        </pc:sldMkLst>
        <pc:spChg chg="mod">
          <ac:chgData name="Fischer, Olivia J" userId="bedf27d2-8521-49fb-9e1f-fe5d450e1e19" providerId="ADAL" clId="{BA760782-8DFB-4C3E-B4E2-D014ACF748CE}" dt="2022-05-28T20:36:10.004" v="59" actId="20577"/>
          <ac:spMkLst>
            <pc:docMk/>
            <pc:sldMk cId="1427371681" sldId="594"/>
            <ac:spMk id="2" creationId="{13E8E434-A8F1-494B-8B47-7447BDC95AD2}"/>
          </ac:spMkLst>
        </pc:spChg>
      </pc:sldChg>
    </pc:docChg>
  </pc:docChgLst>
  <pc:docChgLst>
    <pc:chgData name="Tikayat Ray, Archana" userId="S::atr9@gatech.edu::52ba7882-f23f-4801-8e2e-374b006a10c7" providerId="AD" clId="Web-{E55FEB05-D4C9-486B-B836-20D4603220DC}"/>
    <pc:docChg chg="addSld modSld sldOrd">
      <pc:chgData name="Tikayat Ray, Archana" userId="S::atr9@gatech.edu::52ba7882-f23f-4801-8e2e-374b006a10c7" providerId="AD" clId="Web-{E55FEB05-D4C9-486B-B836-20D4603220DC}" dt="2022-05-09T17:34:01.794" v="71" actId="20577"/>
      <pc:docMkLst>
        <pc:docMk/>
      </pc:docMkLst>
      <pc:sldChg chg="modSp">
        <pc:chgData name="Tikayat Ray, Archana" userId="S::atr9@gatech.edu::52ba7882-f23f-4801-8e2e-374b006a10c7" providerId="AD" clId="Web-{E55FEB05-D4C9-486B-B836-20D4603220DC}" dt="2022-05-09T17:32:37.605" v="65" actId="20577"/>
        <pc:sldMkLst>
          <pc:docMk/>
          <pc:sldMk cId="4253728754" sldId="547"/>
        </pc:sldMkLst>
        <pc:spChg chg="mod">
          <ac:chgData name="Tikayat Ray, Archana" userId="S::atr9@gatech.edu::52ba7882-f23f-4801-8e2e-374b006a10c7" providerId="AD" clId="Web-{E55FEB05-D4C9-486B-B836-20D4603220DC}" dt="2022-05-09T17:32:37.605" v="65" actId="20577"/>
          <ac:spMkLst>
            <pc:docMk/>
            <pc:sldMk cId="4253728754" sldId="547"/>
            <ac:spMk id="3" creationId="{745269E5-3777-4820-B3D5-DE01F704D97C}"/>
          </ac:spMkLst>
        </pc:spChg>
      </pc:sldChg>
      <pc:sldChg chg="modSp">
        <pc:chgData name="Tikayat Ray, Archana" userId="S::atr9@gatech.edu::52ba7882-f23f-4801-8e2e-374b006a10c7" providerId="AD" clId="Web-{E55FEB05-D4C9-486B-B836-20D4603220DC}" dt="2022-05-09T17:12:09.326" v="22" actId="20577"/>
        <pc:sldMkLst>
          <pc:docMk/>
          <pc:sldMk cId="2273637019" sldId="552"/>
        </pc:sldMkLst>
        <pc:spChg chg="mod">
          <ac:chgData name="Tikayat Ray, Archana" userId="S::atr9@gatech.edu::52ba7882-f23f-4801-8e2e-374b006a10c7" providerId="AD" clId="Web-{E55FEB05-D4C9-486B-B836-20D4603220DC}" dt="2022-05-09T17:12:09.326" v="22" actId="20577"/>
          <ac:spMkLst>
            <pc:docMk/>
            <pc:sldMk cId="2273637019" sldId="552"/>
            <ac:spMk id="3" creationId="{745269E5-3777-4820-B3D5-DE01F704D97C}"/>
          </ac:spMkLst>
        </pc:spChg>
      </pc:sldChg>
      <pc:sldChg chg="modSp">
        <pc:chgData name="Tikayat Ray, Archana" userId="S::atr9@gatech.edu::52ba7882-f23f-4801-8e2e-374b006a10c7" providerId="AD" clId="Web-{E55FEB05-D4C9-486B-B836-20D4603220DC}" dt="2022-05-09T17:21:26.277" v="49" actId="20577"/>
        <pc:sldMkLst>
          <pc:docMk/>
          <pc:sldMk cId="1055507868" sldId="557"/>
        </pc:sldMkLst>
        <pc:spChg chg="mod">
          <ac:chgData name="Tikayat Ray, Archana" userId="S::atr9@gatech.edu::52ba7882-f23f-4801-8e2e-374b006a10c7" providerId="AD" clId="Web-{E55FEB05-D4C9-486B-B836-20D4603220DC}" dt="2022-05-09T17:21:26.277" v="49" actId="20577"/>
          <ac:spMkLst>
            <pc:docMk/>
            <pc:sldMk cId="1055507868" sldId="557"/>
            <ac:spMk id="26" creationId="{67E37FDF-30BA-4CE4-BBF8-C1EEFE49F4AC}"/>
          </ac:spMkLst>
        </pc:spChg>
      </pc:sldChg>
      <pc:sldChg chg="modSp new ord">
        <pc:chgData name="Tikayat Ray, Archana" userId="S::atr9@gatech.edu::52ba7882-f23f-4801-8e2e-374b006a10c7" providerId="AD" clId="Web-{E55FEB05-D4C9-486B-B836-20D4603220DC}" dt="2022-05-09T17:19:22.227" v="27"/>
        <pc:sldMkLst>
          <pc:docMk/>
          <pc:sldMk cId="497878239" sldId="574"/>
        </pc:sldMkLst>
        <pc:spChg chg="mod">
          <ac:chgData name="Tikayat Ray, Archana" userId="S::atr9@gatech.edu::52ba7882-f23f-4801-8e2e-374b006a10c7" providerId="AD" clId="Web-{E55FEB05-D4C9-486B-B836-20D4603220DC}" dt="2022-05-09T17:19:01.774" v="26" actId="20577"/>
          <ac:spMkLst>
            <pc:docMk/>
            <pc:sldMk cId="497878239" sldId="574"/>
            <ac:spMk id="3" creationId="{D1BD76FA-A9C3-6AC9-1994-D971BA34BD71}"/>
          </ac:spMkLst>
        </pc:spChg>
      </pc:sldChg>
    </pc:docChg>
  </pc:docChgLst>
  <pc:docChgLst>
    <pc:chgData name="Wilson, Miyako" userId="S::mw107@gatech.edu::87fcc67e-61f1-417c-ae82-fae50ced706d" providerId="AD" clId="Web-{EA110476-4ECE-48F2-B013-E7B74D671275}"/>
    <pc:docChg chg="addSld delSld modSld sldOrd">
      <pc:chgData name="Wilson, Miyako" userId="S::mw107@gatech.edu::87fcc67e-61f1-417c-ae82-fae50ced706d" providerId="AD" clId="Web-{EA110476-4ECE-48F2-B013-E7B74D671275}" dt="2022-05-11T02:49:01.298" v="1813" actId="20577"/>
      <pc:docMkLst>
        <pc:docMk/>
      </pc:docMkLst>
      <pc:sldChg chg="addSp delSp modSp ord">
        <pc:chgData name="Wilson, Miyako" userId="S::mw107@gatech.edu::87fcc67e-61f1-417c-ae82-fae50ced706d" providerId="AD" clId="Web-{EA110476-4ECE-48F2-B013-E7B74D671275}" dt="2022-05-11T02:38:13.213" v="1592" actId="20577"/>
        <pc:sldMkLst>
          <pc:docMk/>
          <pc:sldMk cId="2304526733" sldId="549"/>
        </pc:sldMkLst>
        <pc:spChg chg="mod">
          <ac:chgData name="Wilson, Miyako" userId="S::mw107@gatech.edu::87fcc67e-61f1-417c-ae82-fae50ced706d" providerId="AD" clId="Web-{EA110476-4ECE-48F2-B013-E7B74D671275}" dt="2022-05-11T02:28:03.678" v="1464" actId="20577"/>
          <ac:spMkLst>
            <pc:docMk/>
            <pc:sldMk cId="2304526733" sldId="549"/>
            <ac:spMk id="2" creationId="{5DB32653-C1A5-41C4-89D5-1F1915B10FF1}"/>
          </ac:spMkLst>
        </pc:spChg>
        <pc:spChg chg="mod">
          <ac:chgData name="Wilson, Miyako" userId="S::mw107@gatech.edu::87fcc67e-61f1-417c-ae82-fae50ced706d" providerId="AD" clId="Web-{EA110476-4ECE-48F2-B013-E7B74D671275}" dt="2022-05-11T02:22:48.910" v="1262" actId="20577"/>
          <ac:spMkLst>
            <pc:docMk/>
            <pc:sldMk cId="2304526733" sldId="549"/>
            <ac:spMk id="3" creationId="{745269E5-3777-4820-B3D5-DE01F704D97C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15" v="1125" actId="1076"/>
          <ac:spMkLst>
            <pc:docMk/>
            <pc:sldMk cId="2304526733" sldId="549"/>
            <ac:spMk id="5" creationId="{038E48E5-8B02-D315-5019-D36C3D622A8D}"/>
          </ac:spMkLst>
        </pc:spChg>
        <pc:spChg chg="mod">
          <ac:chgData name="Wilson, Miyako" userId="S::mw107@gatech.edu::87fcc67e-61f1-417c-ae82-fae50ced706d" providerId="AD" clId="Web-{EA110476-4ECE-48F2-B013-E7B74D671275}" dt="2022-05-11T02:20:36.059" v="1133" actId="1076"/>
          <ac:spMkLst>
            <pc:docMk/>
            <pc:sldMk cId="2304526733" sldId="549"/>
            <ac:spMk id="7" creationId="{54D0E01D-8B38-5442-AAD3-2F8C25C973A4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30" v="1126" actId="1076"/>
          <ac:spMkLst>
            <pc:docMk/>
            <pc:sldMk cId="2304526733" sldId="549"/>
            <ac:spMk id="8" creationId="{D94AA9B3-A08A-5D68-3B79-92B3D35B6366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46" v="1127" actId="1076"/>
          <ac:spMkLst>
            <pc:docMk/>
            <pc:sldMk cId="2304526733" sldId="549"/>
            <ac:spMk id="9" creationId="{2E2B859F-3FD7-3D56-3484-57799C865592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61" v="1128" actId="1076"/>
          <ac:spMkLst>
            <pc:docMk/>
            <pc:sldMk cId="2304526733" sldId="549"/>
            <ac:spMk id="10" creationId="{41993941-9A2C-1951-1867-1362359E1DC2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77" v="1129" actId="1076"/>
          <ac:spMkLst>
            <pc:docMk/>
            <pc:sldMk cId="2304526733" sldId="549"/>
            <ac:spMk id="11" creationId="{2051D03F-A056-3614-A341-E09A68303FCD}"/>
          </ac:spMkLst>
        </pc:spChg>
        <pc:spChg chg="mod">
          <ac:chgData name="Wilson, Miyako" userId="S::mw107@gatech.edu::87fcc67e-61f1-417c-ae82-fae50ced706d" providerId="AD" clId="Web-{EA110476-4ECE-48F2-B013-E7B74D671275}" dt="2022-05-11T02:20:31.793" v="1130" actId="1076"/>
          <ac:spMkLst>
            <pc:docMk/>
            <pc:sldMk cId="2304526733" sldId="549"/>
            <ac:spMk id="13" creationId="{F9B89B39-242A-2C06-7B04-6908E23C4CE6}"/>
          </ac:spMkLst>
        </pc:spChg>
        <pc:spChg chg="mod">
          <ac:chgData name="Wilson, Miyako" userId="S::mw107@gatech.edu::87fcc67e-61f1-417c-ae82-fae50ced706d" providerId="AD" clId="Web-{EA110476-4ECE-48F2-B013-E7B74D671275}" dt="2022-05-11T02:20:31.808" v="1131" actId="1076"/>
          <ac:spMkLst>
            <pc:docMk/>
            <pc:sldMk cId="2304526733" sldId="549"/>
            <ac:spMk id="14" creationId="{51F735E6-BF69-299B-056D-F8B9B7CEF41C}"/>
          </ac:spMkLst>
        </pc:spChg>
        <pc:spChg chg="add del mod">
          <ac:chgData name="Wilson, Miyako" userId="S::mw107@gatech.edu::87fcc67e-61f1-417c-ae82-fae50ced706d" providerId="AD" clId="Web-{EA110476-4ECE-48F2-B013-E7B74D671275}" dt="2022-05-11T02:27:50.334" v="1461"/>
          <ac:spMkLst>
            <pc:docMk/>
            <pc:sldMk cId="2304526733" sldId="549"/>
            <ac:spMk id="17" creationId="{956DDB59-22D6-B10B-BA4B-4DB247E05587}"/>
          </ac:spMkLst>
        </pc:spChg>
        <pc:spChg chg="add del mod">
          <ac:chgData name="Wilson, Miyako" userId="S::mw107@gatech.edu::87fcc67e-61f1-417c-ae82-fae50ced706d" providerId="AD" clId="Web-{EA110476-4ECE-48F2-B013-E7B74D671275}" dt="2022-05-11T02:37:53.634" v="1580"/>
          <ac:spMkLst>
            <pc:docMk/>
            <pc:sldMk cId="2304526733" sldId="549"/>
            <ac:spMk id="18" creationId="{FAE4E60F-E4CE-3079-225F-3CF32F773A1F}"/>
          </ac:spMkLst>
        </pc:spChg>
        <pc:spChg chg="add del mod">
          <ac:chgData name="Wilson, Miyako" userId="S::mw107@gatech.edu::87fcc67e-61f1-417c-ae82-fae50ced706d" providerId="AD" clId="Web-{EA110476-4ECE-48F2-B013-E7B74D671275}" dt="2022-05-11T02:37:52.165" v="1579"/>
          <ac:spMkLst>
            <pc:docMk/>
            <pc:sldMk cId="2304526733" sldId="549"/>
            <ac:spMk id="19" creationId="{4DF7E6F8-DD8B-4C20-BF74-F85D08CA3C54}"/>
          </ac:spMkLst>
        </pc:spChg>
        <pc:spChg chg="mod">
          <ac:chgData name="Wilson, Miyako" userId="S::mw107@gatech.edu::87fcc67e-61f1-417c-ae82-fae50ced706d" providerId="AD" clId="Web-{EA110476-4ECE-48F2-B013-E7B74D671275}" dt="2022-05-11T02:20:41.403" v="1134" actId="1076"/>
          <ac:spMkLst>
            <pc:docMk/>
            <pc:sldMk cId="2304526733" sldId="549"/>
            <ac:spMk id="25" creationId="{D2D479BE-0476-2138-0452-80773EF805E4}"/>
          </ac:spMkLst>
        </pc:spChg>
        <pc:spChg chg="mod">
          <ac:chgData name="Wilson, Miyako" userId="S::mw107@gatech.edu::87fcc67e-61f1-417c-ae82-fae50ced706d" providerId="AD" clId="Web-{EA110476-4ECE-48F2-B013-E7B74D671275}" dt="2022-05-11T02:38:13.213" v="1592" actId="20577"/>
          <ac:spMkLst>
            <pc:docMk/>
            <pc:sldMk cId="2304526733" sldId="549"/>
            <ac:spMk id="26" creationId="{BE023430-8F0D-D0E1-0D0D-B53D58286458}"/>
          </ac:spMkLst>
        </pc:spChg>
        <pc:graphicFrameChg chg="mod">
          <ac:chgData name="Wilson, Miyako" userId="S::mw107@gatech.edu::87fcc67e-61f1-417c-ae82-fae50ced706d" providerId="AD" clId="Web-{EA110476-4ECE-48F2-B013-E7B74D671275}" dt="2022-05-11T01:36:55.575" v="312" actId="1076"/>
          <ac:graphicFrameMkLst>
            <pc:docMk/>
            <pc:sldMk cId="2304526733" sldId="549"/>
            <ac:graphicFrameMk id="20" creationId="{BB3F6A0E-1B6B-FEFC-5426-77589B164A13}"/>
          </ac:graphicFrameMkLst>
        </pc:graphicFrameChg>
        <pc:picChg chg="mod">
          <ac:chgData name="Wilson, Miyako" userId="S::mw107@gatech.edu::87fcc67e-61f1-417c-ae82-fae50ced706d" providerId="AD" clId="Web-{EA110476-4ECE-48F2-B013-E7B74D671275}" dt="2022-05-11T02:20:31.855" v="1132" actId="1076"/>
          <ac:picMkLst>
            <pc:docMk/>
            <pc:sldMk cId="2304526733" sldId="549"/>
            <ac:picMk id="6" creationId="{4E11338F-AB6D-2C28-A581-359F089E928D}"/>
          </ac:picMkLst>
        </pc:picChg>
        <pc:picChg chg="add mod">
          <ac:chgData name="Wilson, Miyako" userId="S::mw107@gatech.edu::87fcc67e-61f1-417c-ae82-fae50ced706d" providerId="AD" clId="Web-{EA110476-4ECE-48F2-B013-E7B74D671275}" dt="2022-05-11T02:37:12.538" v="1573" actId="1076"/>
          <ac:picMkLst>
            <pc:docMk/>
            <pc:sldMk cId="2304526733" sldId="549"/>
            <ac:picMk id="12" creationId="{14416EFB-EDCA-583D-3739-C015CB84B76B}"/>
          </ac:picMkLst>
        </pc:picChg>
        <pc:picChg chg="add mod">
          <ac:chgData name="Wilson, Miyako" userId="S::mw107@gatech.edu::87fcc67e-61f1-417c-ae82-fae50ced706d" providerId="AD" clId="Web-{EA110476-4ECE-48F2-B013-E7B74D671275}" dt="2022-05-11T02:37:43.649" v="1578" actId="1076"/>
          <ac:picMkLst>
            <pc:docMk/>
            <pc:sldMk cId="2304526733" sldId="549"/>
            <ac:picMk id="15" creationId="{D1B30AE5-D355-2FD0-EA9B-CF205F930D40}"/>
          </ac:picMkLst>
        </pc:picChg>
      </pc:sldChg>
      <pc:sldChg chg="addSp modSp ord">
        <pc:chgData name="Wilson, Miyako" userId="S::mw107@gatech.edu::87fcc67e-61f1-417c-ae82-fae50ced706d" providerId="AD" clId="Web-{EA110476-4ECE-48F2-B013-E7B74D671275}" dt="2022-05-11T02:28:31.430" v="1502" actId="20577"/>
        <pc:sldMkLst>
          <pc:docMk/>
          <pc:sldMk cId="2670224817" sldId="550"/>
        </pc:sldMkLst>
        <pc:spChg chg="mod">
          <ac:chgData name="Wilson, Miyako" userId="S::mw107@gatech.edu::87fcc67e-61f1-417c-ae82-fae50ced706d" providerId="AD" clId="Web-{EA110476-4ECE-48F2-B013-E7B74D671275}" dt="2022-05-11T01:38:53.535" v="405" actId="20577"/>
          <ac:spMkLst>
            <pc:docMk/>
            <pc:sldMk cId="2670224817" sldId="550"/>
            <ac:spMk id="2" creationId="{5DB32653-C1A5-41C4-89D5-1F1915B10FF1}"/>
          </ac:spMkLst>
        </pc:spChg>
        <pc:spChg chg="mod">
          <ac:chgData name="Wilson, Miyako" userId="S::mw107@gatech.edu::87fcc67e-61f1-417c-ae82-fae50ced706d" providerId="AD" clId="Web-{EA110476-4ECE-48F2-B013-E7B74D671275}" dt="2022-05-11T02:28:31.430" v="1502" actId="20577"/>
          <ac:spMkLst>
            <pc:docMk/>
            <pc:sldMk cId="2670224817" sldId="550"/>
            <ac:spMk id="3" creationId="{745269E5-3777-4820-B3D5-DE01F704D97C}"/>
          </ac:spMkLst>
        </pc:spChg>
        <pc:graphicFrameChg chg="add mod modGraphic">
          <ac:chgData name="Wilson, Miyako" userId="S::mw107@gatech.edu::87fcc67e-61f1-417c-ae82-fae50ced706d" providerId="AD" clId="Web-{EA110476-4ECE-48F2-B013-E7B74D671275}" dt="2022-05-11T02:19:23.398" v="1114" actId="1076"/>
          <ac:graphicFrameMkLst>
            <pc:docMk/>
            <pc:sldMk cId="2670224817" sldId="550"/>
            <ac:graphicFrameMk id="5" creationId="{9003474F-2AFD-4795-277E-55F5EF5A738E}"/>
          </ac:graphicFrameMkLst>
        </pc:graphicFrameChg>
      </pc:sldChg>
      <pc:sldChg chg="modSp">
        <pc:chgData name="Wilson, Miyako" userId="S::mw107@gatech.edu::87fcc67e-61f1-417c-ae82-fae50ced706d" providerId="AD" clId="Web-{EA110476-4ECE-48F2-B013-E7B74D671275}" dt="2022-05-11T01:29:01.657" v="28" actId="20577"/>
        <pc:sldMkLst>
          <pc:docMk/>
          <pc:sldMk cId="1055507868" sldId="557"/>
        </pc:sldMkLst>
        <pc:spChg chg="mod">
          <ac:chgData name="Wilson, Miyako" userId="S::mw107@gatech.edu::87fcc67e-61f1-417c-ae82-fae50ced706d" providerId="AD" clId="Web-{EA110476-4ECE-48F2-B013-E7B74D671275}" dt="2022-05-11T01:29:01.657" v="28" actId="20577"/>
          <ac:spMkLst>
            <pc:docMk/>
            <pc:sldMk cId="1055507868" sldId="557"/>
            <ac:spMk id="26" creationId="{67E37FDF-30BA-4CE4-BBF8-C1EEFE49F4AC}"/>
          </ac:spMkLst>
        </pc:spChg>
      </pc:sldChg>
      <pc:sldChg chg="modSp">
        <pc:chgData name="Wilson, Miyako" userId="S::mw107@gatech.edu::87fcc67e-61f1-417c-ae82-fae50ced706d" providerId="AD" clId="Web-{EA110476-4ECE-48F2-B013-E7B74D671275}" dt="2022-05-11T02:38:32.089" v="1596" actId="20577"/>
        <pc:sldMkLst>
          <pc:docMk/>
          <pc:sldMk cId="852309723" sldId="577"/>
        </pc:sldMkLst>
        <pc:spChg chg="mod">
          <ac:chgData name="Wilson, Miyako" userId="S::mw107@gatech.edu::87fcc67e-61f1-417c-ae82-fae50ced706d" providerId="AD" clId="Web-{EA110476-4ECE-48F2-B013-E7B74D671275}" dt="2022-05-11T02:38:32.089" v="1596" actId="20577"/>
          <ac:spMkLst>
            <pc:docMk/>
            <pc:sldMk cId="852309723" sldId="577"/>
            <ac:spMk id="2" creationId="{668FD2FF-8FF6-1130-C552-86CD11E4CE69}"/>
          </ac:spMkLst>
        </pc:spChg>
        <pc:spChg chg="mod">
          <ac:chgData name="Wilson, Miyako" userId="S::mw107@gatech.edu::87fcc67e-61f1-417c-ae82-fae50ced706d" providerId="AD" clId="Web-{EA110476-4ECE-48F2-B013-E7B74D671275}" dt="2022-05-11T01:38:41.128" v="399" actId="20577"/>
          <ac:spMkLst>
            <pc:docMk/>
            <pc:sldMk cId="852309723" sldId="577"/>
            <ac:spMk id="3" creationId="{5A6139C4-6386-CC36-14CB-8D42C926905D}"/>
          </ac:spMkLst>
        </pc:spChg>
      </pc:sldChg>
      <pc:sldChg chg="modSp new">
        <pc:chgData name="Wilson, Miyako" userId="S::mw107@gatech.edu::87fcc67e-61f1-417c-ae82-fae50ced706d" providerId="AD" clId="Web-{EA110476-4ECE-48F2-B013-E7B74D671275}" dt="2022-05-11T02:38:59.107" v="1608" actId="20577"/>
        <pc:sldMkLst>
          <pc:docMk/>
          <pc:sldMk cId="1919394169" sldId="578"/>
        </pc:sldMkLst>
        <pc:spChg chg="mod">
          <ac:chgData name="Wilson, Miyako" userId="S::mw107@gatech.edu::87fcc67e-61f1-417c-ae82-fae50ced706d" providerId="AD" clId="Web-{EA110476-4ECE-48F2-B013-E7B74D671275}" dt="2022-05-11T02:38:59.107" v="1608" actId="20577"/>
          <ac:spMkLst>
            <pc:docMk/>
            <pc:sldMk cId="1919394169" sldId="578"/>
            <ac:spMk id="3" creationId="{6C690543-3615-63F5-BD18-D53EED3FA8E1}"/>
          </ac:spMkLst>
        </pc:spChg>
      </pc:sldChg>
    </pc:docChg>
  </pc:docChgLst>
  <pc:docChgLst>
    <pc:chgData name="Fischer, Olivia J" userId="bedf27d2-8521-49fb-9e1f-fe5d450e1e19" providerId="ADAL" clId="{63F463C7-A7A4-AA40-887B-8A1556BAEB2F}"/>
    <pc:docChg chg="undo custSel addSld modSld">
      <pc:chgData name="Fischer, Olivia J" userId="bedf27d2-8521-49fb-9e1f-fe5d450e1e19" providerId="ADAL" clId="{63F463C7-A7A4-AA40-887B-8A1556BAEB2F}" dt="2022-05-20T17:53:16.863" v="620" actId="12385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52400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408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7D99C69A-BADA-4439-82D7-196897CAB60D}" type="datetimeFigureOut">
              <a:rPr lang="en-US"/>
              <a:pPr>
                <a:defRPr/>
              </a:pPr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52400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408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cs typeface="Arial" charset="0"/>
              </a:defRPr>
            </a:lvl1pPr>
          </a:lstStyle>
          <a:p>
            <a:pPr>
              <a:defRPr/>
            </a:pPr>
            <a:fld id="{F4C77C47-E37D-4A3B-AC35-CD0A3D4A1D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5-16T18:13:37.63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19486 21161 16383 0 0,'-8'0'0'0'0,"-14"0"0"0"0,-22-8 0 0 0,-30-6 0 0 0,-27-8 0 0 0,-21-1 0 0 0,-3 0 0 0 0,5 4 0 0 0,12 1 0 0 0,16 4 0 0 0,16 4 0 0 0,10 4 0 0 0,-7-1 0 0 0,-7-3 0 0 0,-12-4 0 0 0,-25 1 0 0 0,-5 2 0 0 0,12 4 0 0 0,16 2 0 0 0,21 2 0 0 0,18 2 0 0 0,12 1 0 0 0,4 0 0 0 0,-1 1 0 0 0,-7 0 0 0 0,-5-1 0 0 0,-15 0 0 0 0,-6 1 0 0 0,-10-1 0 0 0,-10 0 0 0 0,-9 4 0 0 0,2 1 0 0 0,2 0 0 0 0,3 2 0 0 0,6 1 0 0 0,3-1 0 0 0,1-2 0 0 0,2-2 0 0 0,2-2 0 0 0,2 4 0 0 0,3 4 0 0 0,3 1 0 0 0,-9 2 0 0 0,-2 7 0 0 0,-6 4 0 0 0,9-2 0 0 0,14 4 0 0 0,6 0 0 0 0,4 1 0 0 0,6-1 0 0 0,9-4 0 0 0,7-3 0 0 0,2 1 0 0 0,3 3 0 0 0,3 0 0 0 0,-2-2 0 0 0,0 4 0 0 0,-2 2 0 0 0,-5 4 0 0 0,-2 5 0 0 0,0 0 0 0 0,4-2 0 0 0,-1 4 0 0 0,2 1 0 0 0,7-3 0 0 0,7-3 0 0 0,8-4 0 0 0,5-2 0 0 0,4 1 0 0 0,2 1 0 0 0,1-1 0 0 0,0 3 0 0 0,1 7 0 0 0,10 6 0 0 0,20 14 0 0 0,11-3 0 0 0,10 6 0 0 0,11-5 0 0 0,14-7 0 0 0,17-4 0 0 0,11-2 0 0 0,11-5 0 0 0,1-4 0 0 0,2-4 0 0 0,-2-3 0 0 0,0-7 0 0 0,-7-5 0 0 0,-4-6 0 0 0,-5-4 0 0 0,-8-3 0 0 0,-5-1 0 0 0,2-1 0 0 0,8-1 0 0 0,6 1 0 0 0,-2 0 0 0 0,-5 1 0 0 0,-2-1 0 0 0,8 1 0 0 0,-2 0 0 0 0,2 0 0 0 0,-3 0 0 0 0,-6 0 0 0 0,11 0 0 0 0,18 0 0 0 0,23 0 0 0 0,20 0 0 0 0,13 0 0 0 0,6 0 0 0 0,10 0 0 0 0,-21 0 0 0 0,-28 0 0 0 0,-28 0 0 0 0,-27 0 0 0 0,-13 0 0 0 0,-9 0 0 0 0,3 0 0 0 0,4 0 0 0 0,9-3 0 0 0,-4-6 0 0 0,-11-1 0 0 0,-14 1 0 0 0,-5 2 0 0 0,-8-1 0 0 0,-7 0 0 0 0,-3 2 0 0 0,5 2 0 0 0,3 1 0 0 0,6 2 0 0 0,11-4 0 0 0,6 0 0 0 0,7 1 0 0 0,7 0 0 0 0,6 2 0 0 0,-1 0 0 0 0,-3 2 0 0 0,-7-1 0 0 0,-9 1 0 0 0,-8 1 0 0 0,-2-1 0 0 0,9-4 0 0 0,5-5 0 0 0,-6 0 0 0 0,10 0 0 0 0,0 2 0 0 0,-5 3 0 0 0,-6 1 0 0 0,-2 2 0 0 0,4 0 0 0 0,6 1 0 0 0,7 1 0 0 0,17-1 0 0 0,15 1 0 0 0,28-1 0 0 0,21 0 0 0 0,22 0 0 0 0,22 0 0 0 0,20 0 0 0 0,5 0 0 0 0,-4 0 0 0 0,-21 0 0 0 0,-38 0 0 0 0,-35 0 0 0 0,-31 0 0 0 0,-26 0 0 0 0,-20 0 0 0 0,-16 0 0 0 0,-6 0 0 0 0,0 0 0 0 0,-2 0 0 0 0,10 0 0 0 0,21 0 0 0 0,24 0 0 0 0,9 0 0 0 0,0 0 0 0 0,-11 0 0 0 0,-12 0 0 0 0,-14 0 0 0 0,-12 0 0 0 0,-3 0 0 0 0,5 0 0 0 0,1 0 0 0 0,5 0 0 0 0,20 0 0 0 0,17 0 0 0 0,10 0 0 0 0,14 0 0 0 0,7 0 0 0 0,7 0 0 0 0,5 0 0 0 0,-1-4 0 0 0,-8-1 0 0 0,-8 0 0 0 0,-5 2 0 0 0,-9 0 0 0 0,-11 1 0 0 0,-12 1 0 0 0,-16 1 0 0 0,-10 0 0 0 0,-11 0 0 0 0,-3 0 0 0 0,2 0 0 0 0,7 1 0 0 0,7-1 0 0 0,9 0 0 0 0,11 0 0 0 0,18 0 0 0 0,14 0 0 0 0,7 0 0 0 0,5 0 0 0 0,1 0 0 0 0,7 0 0 0 0,29 0 0 0 0,3 0 0 0 0,-6 0 0 0 0,-17 0 0 0 0,-16 0 0 0 0,-17 0 0 0 0,-13 0 0 0 0,-15 0 0 0 0,-16 0 0 0 0,-13 0 0 0 0,-11 0 0 0 0,-3 0 0 0 0,1 0 0 0 0,-1 0 0 0 0,2 0 0 0 0,3 0 0 0 0,7 0 0 0 0,5 0 0 0 0,-3 0 0 0 0,-4 0 0 0 0,-2 0 0 0 0,4 0 0 0 0,3 0 0 0 0,9 0 0 0 0,15 0 0 0 0,22 7 0 0 0,37 11 0 0 0,36 6 0 0 0,32 10 0 0 0,59 11 0 0 0,29 2 0 0 0,0 4 0 0 0,-18-7 0 0 0,-15 1 0 0 0,-17-7 0 0 0,-20-6 0 0 0,-17-5 0 0 0,-18-7 0 0 0,-21-7 0 0 0,-14-6 0 0 0,-5-3 0 0 0,-14-4 0 0 0,-22 0 0 0 0,-19-2 0 0 0,-21 1 0 0 0,-18 0 0 0 0,-11 0 0 0 0,-9 0 0 0 0,-5 1 0 0 0,3 0 0 0 0,0-4 0 0 0,1-5 0 0 0,4-1 0 0 0,0-6 0 0 0,0-1 0 0 0,7-1 0 0 0,8-1 0 0 0,13-6 0 0 0,19-1 0 0 0,29-1 0 0 0,64-11 0 0 0,38-3 0 0 0,12-2 0 0 0,-1 2 0 0 0,-23 5 0 0 0,-39 4 0 0 0,-43 4 0 0 0,-37 3 0 0 0,-23-2 0 0 0,-17 0 0 0 0,-10 0 0 0 0,-6 2 0 0 0,-2-11 0 0 0,4-7 0 0 0,-2-4 0 0 0,-5-1 0 0 0,4-4 0 0 0,10-16 0 0 0,1-9 0 0 0,-2-13 0 0 0,-1-7 0 0 0,-5-3 0 0 0,-6 1 0 0 0,-6 2 0 0 0,-4 2 0 0 0,-3-2 0 0 0,-2-19 0 0 0,-1-5 0 0 0,0 2 0 0 0,0 0 0 0 0,0 7 0 0 0,0 12 0 0 0,1 15 0 0 0,0 14 0 0 0,0 8 0 0 0,0 7 0 0 0,0 6 0 0 0,0 3 0 0 0,0 6 0 0 0,0 2 0 0 0,0 4 0 0 0,0 0 0 0 0,0-5 0 0 0,0-7 0 0 0,0 0 0 0 0,-4-7 0 0 0,-1-6 0 0 0,-7-4 0 0 0,-3 1 0 0 0,3 0 0 0 0,2 2 0 0 0,4 2 0 0 0,2-3 0 0 0,-2 3 0 0 0,1 0 0 0 0,0 2 0 0 0,2-1 0 0 0,1-2 0 0 0,0 2 0 0 0,-2-5 0 0 0,-5-3 0 0 0,-5-2 0 0 0,-3-8 0 0 0,1 1 0 0 0,2 1 0 0 0,1 7 0 0 0,-1 6 0 0 0,1 6 0 0 0,-1 5 0 0 0,-1 10 0 0 0,1 9 0 0 0,-5 2 0 0 0,2 2 0 0 0,-5 1 0 0 0,-6-5 0 0 0,-17-18 0 0 0,-9-7 0 0 0,-2 1 0 0 0,3 7 0 0 0,0 4 0 0 0,2 5 0 0 0,1-2 0 0 0,5 6 0 0 0,7 5 0 0 0,6 4 0 0 0,5 2 0 0 0,2 6 0 0 0,3-3 0 0 0,0 4 0 0 0,1-1 0 0 0,0 4 0 0 0,-5-4 0 0 0,-1-2 0 0 0,1-2 0 0 0,-1-1 0 0 0,2-1 0 0 0,1 1 0 0 0,0 3 0 0 0,-2 2 0 0 0,-6 0 0 0 0,0 3 0 0 0,-3 1 0 0 0,1 2 0 0 0,6-1 0 0 0,4-1 0 0 0,-5 1 0 0 0,-2 3 0 0 0,1 3 0 0 0,5-1 0 0 0,3 1 0 0 0,-6 1 0 0 0,-2 2 0 0 0,-4 2 0 0 0,1 1 0 0 0,1 1 0 0 0,-1-4 0 0 0,1-1 0 0 0,-1 1 0 0 0,-4 0 0 0 0,2 2 0 0 0,2 0 0 0 0,0 1 0 0 0,1 1 0 0 0,-2 0 0 0 0,2 0 0 0 0,2 0 0 0 0,2 0 0 0 0,-1 1 0 0 0,-4-1 0 0 0,-4 7 0 0 0,1 4 0 0 0,2-2 0 0 0,3-1 0 0 0,4 2 0 0 0,2 2 0 0 0,5 4 0 0 0,2-2 0 0 0,1 2 0 0 0,-1 1 0 0 0,-1 1 0 0 0,3 3 0 0 0,0 0 0 0 0,2 1 0 0 0,1 5 0 0 0,2 1 0 0 0,-1 3 0 0 0,-2 9 0 0 0,1 0 0 0 0,-5 6 0 0 0,-3 2 0 0 0,2 1 0 0 0,0 3 0 0 0,0 9 0 0 0,3 5 0 0 0,1 2 0 0 0,2 2 0 0 0,4 4 0 0 0,3 13 0 0 0,3 6 0 0 0,1-1 0 0 0,2 0 0 0 0,1-5 0 0 0,-1-2 0 0 0,1-4 0 0 0,0-3 0 0 0,-1-1 0 0 0,0-2 0 0 0,0 3 0 0 0,1-6 0 0 0,-5-2 0 0 0,-1-7 0 0 0,0-1 0 0 0,1-5 0 0 0,1-3 0 0 0,1-4 0 0 0,1-7 0 0 0,-3-2 0 0 0,-1-5 0 0 0,0-1 0 0 0,-2-2 0 0 0,-1 1 0 0 0,2 2 0 0 0,-7 10 0 0 0,-4 9 0 0 0,-3-1 0 0 0,-2-6 0 0 0,2-3 0 0 0,1 1 0 0 0,0-2 0 0 0,0-1 0 0 0,-2-5 0 0 0,0 3 0 0 0,-4-1 0 0 0,-3-4 0 0 0,-7 3 0 0 0,-9 3 0 0 0,-2 2 0 0 0,-7-3 0 0 0,-3 0 0 0 0,4-4 0 0 0,0 0 0 0 0,1-3 0 0 0,1 1 0 0 0,6-3 0 0 0,2-5 0 0 0,9-5 0 0 0,2-5 0 0 0,2-6 0 0 0,3-1 0 0 0,1 2 0 0 0,-2-2 0 0 0,0-1 0 0 0,-8 4 0 0 0,-1 0 0 0 0,-2-1 0 0 0,-3-4 0 0 0,-2 1 0 0 0,0 0 0 0 0,-2 1 0 0 0,-8 3 0 0 0,1-1 0 0 0,-2-2 0 0 0,-7 1 0 0 0,-1 2 0 0 0,-5-1 0 0 0,-11 2 0 0 0,1 2 0 0 0,6-2 0 0 0,3-4 0 0 0,5 6 0 0 0,10-2 0 0 0,7-2 0 0 0,2-3 0 0 0,-1 0 0 0 0,-2-1 0 0 0,-4 2 0 0 0,-9-1 0 0 0,3-2 0 0 0,-2-2 0 0 0,7-2 0 0 0,3-1 0 0 0,7-2 0 0 0,3 0 0 0 0,4 0 0 0 0,-4-1 0 0 0,-2 1 0 0 0,-2 0 0 0 0,2-1 0 0 0,1 1 0 0 0,-1 0 0 0 0,-12 0 0 0 0,-9 0 0 0 0,-13 0 0 0 0,-9 0 0 0 0,-10 0 0 0 0,-15 0 0 0 0,-12 4 0 0 0,-5 1 0 0 0,-11 0 0 0 0,-10-1 0 0 0,2-1 0 0 0,2-2 0 0 0,6 0 0 0 0,19 0 0 0 0,18-1 0 0 0,11 0 0 0 0,12-1 0 0 0,16 1 0 0 0,15 0 0 0 0,7 4 0 0 0,2 1 0 0 0,-7 3 0 0 0,-8 1 0 0 0,-14 7 0 0 0,-19 3 0 0 0,-26 0 0 0 0,-20-1 0 0 0,-8-2 0 0 0,-3-5 0 0 0,16-3 0 0 0,17-4 0 0 0,23-3 0 0 0,23 0 0 0 0,18-2 0 0 0,9 0 0 0 0,3 1 0 0 0,-1-1 0 0 0,-5 0 0 0 0,-9 1 0 0 0,-7 0 0 0 0,3 0 0 0 0,1 0 0 0 0,6 0 0 0 0,7 0 0 0 0,6 0 0 0 0,5 0 0 0 0,-1 0 0 0 0,-7 0 0 0 0,-6 0 0 0 0,1 0 0 0 0,-4 0 0 0 0,-3 0 0 0 0,-16-4 0 0 0,-9-5 0 0 0,1-1 0 0 0,3 1 0 0 0,7 3 0 0 0,6 1 0 0 0,1 3 0 0 0,-10 0 0 0 0,-17 2 0 0 0,-25 0 0 0 0,-10 0 0 0 0,-9 1 0 0 0,-35-1 0 0 0,-8 1 0 0 0,15-1 0 0 0,21 0 0 0 0,30 0 0 0 0,24-4 0 0 0,21-1 0 0 0,18 0 0 0 0,10 1 0 0 0,7 1 0 0 0,3 2 0 0 0,2 0 0 0 0,-5 0 0 0 0,-6 1 0 0 0,-6 4 0 0 0,-1 2 0 0 0,2 3 0 0 0,-6 0 0 0 0,-6-1 0 0 0,-9 1 0 0 0,-5 0 0 0 0,-5-2 0 0 0,-3 2 0 0 0,-5 2 0 0 0,6 1 0 0 0,2 1 0 0 0,-10-1 0 0 0,3-3 0 0 0,6-3 0 0 0,6-2 0 0 0,6-3 0 0 0,8 0 0 0 0,4 3 0 0 0,5 0 0 0 0,5 1 0 0 0,0 2 0 0 0,-2 0 0 0 0,-4 0 0 0 0,-2 1 0 0 0,0 0 0 0 0,5-1 0 0 0,-1 1 0 0 0,2 0 0 0 0,-5-1 0 0 0,-7-3 0 0 0,-8-1 0 0 0,-6-1 0 0 0,-1-2 0 0 0,3 0 0 0 0,2 0 0 0 0,4 0 0 0 0,6-1 0 0 0,0 1 0 0 0,-1 0 0 0 0,1 0 0 0 0,-1-1 0 0 0,4 1 0 0 0,2-3 0 0 0,0-2 0 0 0,2 0 0 0 0,1 1 0 0 0,3 1 0 0 0,2 1 0 0 0,4 1 0 0 0,-1 1 0 0 0,-4-4 0 0 0,-3-5 0 0 0,-8 0 0 0 0,1 0 0 0 0,3-1 0 0 0,4 0 0 0 0,6-1 0 0 0,3 1 0 0 0,2 2 0 0 0,-2 2 0 0 0,-3 3 0 0 0,2-2 0 0 0,3-1 0 0 0,-3-3 0 0 0,1 1 0 0 0,0 1 0 0 0,1 1 0 0 0,1 3 0 0 0,-2 1 0 0 0,-1 1 0 0 0,0 1 0 0 0,2 0 0 0 0,1 1 0 0 0,1-1 0 0 0,0 0 0 0 0,2 1 0 0 0,-1-1 0 0 0,1 0 0 0 0,-4 0 0 0 0,-2 0 0 0 0,-7 0 0 0 0,-5 0 0 0 0,0 0 0 0 0,3 0 0 0 0,4 0 0 0 0,4 0 0 0 0,-1 0 0 0 0,1 0 0 0 0,2 0 0 0 0,1 0 0 0 0,1 0 0 0 0,2 0 0 0 0,0 0 0 0 0,0 0 0 0 0,1 0 0 0 0,0 0 0 0 0,0 0 0 0 0,-1 0 0 0 0,-3 0 0 0 0,-5-4 0 0 0,-9-1 0 0 0,-2-4 0 0 0,3 0 0 0 0,5 2 0 0 0,3 1 0 0 0,4 2 0 0 0,2 2 0 0 0,2 1 0 0 0,1 1 0 0 0,0 0 0 0 0,-4 1 0 0 0,-4-1 0 0 0,-2-3 0 0 0,-3-6 0 0 0,1-1 0 0 0,2 1 0 0 0,3 3 0 0 0,6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5240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08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9D8324-F981-413C-9CD5-14DB1937BB3B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67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09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5240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08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2C4DA-AD1C-45BE-8789-8D6CD82E0D3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05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7DDE-5BCA-49BD-8182-A2AA9D122E4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085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05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7DDE-5BCA-49BD-8182-A2AA9D122E4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820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05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7DDE-5BCA-49BD-8182-A2AA9D122E4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329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905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>
                <a:solidFill>
                  <a:srgbClr val="002060"/>
                </a:solidFill>
                <a:latin typeface="+mn-lt"/>
              </a:rPr>
              <a:t>As mentioned before, a text corpus is required to train language models. </a:t>
            </a:r>
            <a:r>
              <a:rPr lang="en-US">
                <a:solidFill>
                  <a:srgbClr val="002060"/>
                </a:solidFill>
              </a:rPr>
              <a:t>Often, Language models are trained on general-domain corpora (such as Wikipedia, web content, etc.), which leads to bad performance when these models are used in scientific/engineering domains such as aerospace.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srgbClr val="00206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rgbClr val="002060"/>
                </a:solidFill>
              </a:rPr>
              <a:t>Generalize </a:t>
            </a:r>
            <a:r>
              <a:rPr lang="en-US">
                <a:solidFill>
                  <a:srgbClr val="002060"/>
                </a:solidFill>
                <a:sym typeface="Wingdings" panose="05000000000000000000" pitchFamily="2" charset="2"/>
              </a:rPr>
              <a:t> Perform well on data it has not seen before </a:t>
            </a:r>
            <a:endParaRPr lang="en-US">
              <a:solidFill>
                <a:srgbClr val="002060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647DDE-5BCA-49BD-8182-A2AA9D122E4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20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slideMaster" Target="../slideMasters/slideMaster9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31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27.sv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27.sv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9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27.sv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26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slideMaster" Target="../slideMasters/slideMaster3.xml"/><Relationship Id="rId16" Type="http://schemas.openxmlformats.org/officeDocument/2006/relationships/image" Target="../media/image16.png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31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30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28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Roboto Condensed Light" pitchFamily="2" charset="0"/>
                <a:cs typeface="Calibri Light" panose="020F03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3600" b="1" cap="none" spc="0" baseline="0">
                <a:solidFill>
                  <a:srgbClr val="A7934B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6197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impl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>
                <a:solidFill>
                  <a:srgbClr val="B3A3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2EB6-EF5D-4B58-9847-D4903FEF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5C63E2-A62C-4170-87BA-97413C88C40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37407352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2DA0CA-70AD-4B9C-87A9-B3989F50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5721097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Numb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C079E9-CE52-415D-93D2-6E3B6483B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55648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714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421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A554-E801-414D-8F65-70B926304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249B9-86EE-438F-BD00-A82F835A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D2FE1-1855-4C6A-B86D-D01947CEA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10EE3-8829-49EA-994A-E6E2A1309102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9DDB02-242E-429A-9896-5E697C66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C71222-DCB5-4537-9FFB-787456EA9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12DE8-ACA4-478D-B237-FEB511E104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95753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50E40FC0-BAFC-4BAC-B973-9C955AB9FDE6}"/>
              </a:ext>
            </a:extLst>
          </p:cNvPr>
          <p:cNvSpPr/>
          <p:nvPr userDrawn="1"/>
        </p:nvSpPr>
        <p:spPr>
          <a:xfrm>
            <a:off x="1" y="1"/>
            <a:ext cx="12192000" cy="6857992"/>
          </a:xfrm>
          <a:prstGeom prst="rect">
            <a:avLst/>
          </a:prstGeom>
          <a:gradFill>
            <a:gsLst>
              <a:gs pos="15000">
                <a:schemeClr val="bg1"/>
              </a:gs>
              <a:gs pos="0">
                <a:srgbClr val="003057"/>
              </a:gs>
              <a:gs pos="85000">
                <a:schemeClr val="bg1"/>
              </a:gs>
              <a:gs pos="100000">
                <a:srgbClr val="0030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352" y="6"/>
            <a:ext cx="2041094" cy="158693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723" y="680456"/>
            <a:ext cx="2057400" cy="2010455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209" y="4621903"/>
            <a:ext cx="2474076" cy="215240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245" y="5651600"/>
            <a:ext cx="1981200" cy="1158783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867" y="2"/>
            <a:ext cx="1406134" cy="53072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258" y="8"/>
            <a:ext cx="1188292" cy="62284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7915" y="6"/>
            <a:ext cx="1431882" cy="11784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593" y="5074270"/>
            <a:ext cx="1422160" cy="1146628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12" y="5712966"/>
            <a:ext cx="1313312" cy="111590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0" y="342636"/>
            <a:ext cx="1612537" cy="164933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39" y="570137"/>
            <a:ext cx="1563059" cy="13432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sp>
        <p:nvSpPr>
          <p:cNvPr id="19" name="Hexagon 18"/>
          <p:cNvSpPr/>
          <p:nvPr userDrawn="1"/>
        </p:nvSpPr>
        <p:spPr>
          <a:xfrm>
            <a:off x="6908800" y="1676400"/>
            <a:ext cx="1944624" cy="1676400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7200000" scaled="0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" name="Hexagon 19"/>
          <p:cNvSpPr/>
          <p:nvPr userDrawn="1"/>
        </p:nvSpPr>
        <p:spPr>
          <a:xfrm>
            <a:off x="8439049" y="2614256"/>
            <a:ext cx="2127352" cy="1833927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" name="Hexagon 20"/>
          <p:cNvSpPr/>
          <p:nvPr userDrawn="1"/>
        </p:nvSpPr>
        <p:spPr>
          <a:xfrm>
            <a:off x="4286823" y="1322080"/>
            <a:ext cx="1587834" cy="1368823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" name="Hexagon 21"/>
          <p:cNvSpPr/>
          <p:nvPr userDrawn="1"/>
        </p:nvSpPr>
        <p:spPr>
          <a:xfrm>
            <a:off x="7221495" y="4557414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051" y="-18499"/>
            <a:ext cx="2452750" cy="168995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264655" y="1586945"/>
            <a:ext cx="2141660" cy="1885359"/>
            <a:chOff x="20410571" y="4406507"/>
            <a:chExt cx="2111152" cy="1858504"/>
          </a:xfrm>
        </p:grpSpPr>
        <p:sp>
          <p:nvSpPr>
            <p:cNvPr id="28" name="Hexagon 27"/>
            <p:cNvSpPr/>
            <p:nvPr/>
          </p:nvSpPr>
          <p:spPr>
            <a:xfrm>
              <a:off x="20410571" y="4445051"/>
              <a:ext cx="2111152" cy="1819960"/>
            </a:xfrm>
            <a:prstGeom prst="hexagon">
              <a:avLst>
                <a:gd name="adj" fmla="val 27050"/>
                <a:gd name="vf" fmla="val 115470"/>
              </a:avLst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4000">
                  <a:schemeClr val="tx1">
                    <a:lumMod val="95000"/>
                    <a:lumOff val="5000"/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53600" y="4406507"/>
              <a:ext cx="1835003" cy="1531499"/>
            </a:xfrm>
            <a:prstGeom prst="rect">
              <a:avLst/>
            </a:prstGeom>
            <a:noFill/>
            <a:ln>
              <a:noFill/>
            </a:ln>
            <a:effectLst>
              <a:outerShdw blurRad="165100" sx="102000" sy="102000" algn="c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1818" y="3533782"/>
            <a:ext cx="2124629" cy="22200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24" y="5591175"/>
            <a:ext cx="1408176" cy="125348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CC5A23F-2652-4C8E-95FF-4E542DBCD8A3}"/>
              </a:ext>
            </a:extLst>
          </p:cNvPr>
          <p:cNvSpPr/>
          <p:nvPr userDrawn="1"/>
        </p:nvSpPr>
        <p:spPr>
          <a:xfrm>
            <a:off x="-1" y="-8"/>
            <a:ext cx="12192000" cy="6858000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>
            <a:spLocks noGrp="1"/>
          </p:cNvSpPr>
          <p:nvPr userDrawn="1">
            <p:ph type="ctrTitle"/>
          </p:nvPr>
        </p:nvSpPr>
        <p:spPr>
          <a:xfrm>
            <a:off x="2140607" y="1122362"/>
            <a:ext cx="9143999" cy="2646143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>
                <a:solidFill>
                  <a:srgbClr val="003057"/>
                </a:solidFill>
              </a:defRPr>
            </a:lvl1pPr>
          </a:lstStyle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 userDrawn="1">
            <p:ph type="subTitle" idx="1"/>
          </p:nvPr>
        </p:nvSpPr>
        <p:spPr>
          <a:xfrm>
            <a:off x="2140604" y="3879604"/>
            <a:ext cx="9144001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>
                <a:solidFill>
                  <a:srgbClr val="003057"/>
                </a:solidFill>
              </a:defRPr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ACAF9C03-F4EF-4AD5-AF14-14468404F076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619609" y="4682089"/>
            <a:ext cx="4800502" cy="68706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F71F4D5-710C-4AAD-BD14-738E63F7CA54}"/>
              </a:ext>
            </a:extLst>
          </p:cNvPr>
          <p:cNvCxnSpPr>
            <a:cxnSpLocks/>
          </p:cNvCxnSpPr>
          <p:nvPr userDrawn="1"/>
        </p:nvCxnSpPr>
        <p:spPr>
          <a:xfrm>
            <a:off x="1613136" y="0"/>
            <a:ext cx="1" cy="685800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57999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608" y="1122362"/>
            <a:ext cx="9143999" cy="2646143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dirty="0">
                <a:solidFill>
                  <a:srgbClr val="003057"/>
                </a:solidFill>
              </a:defRPr>
            </a:lvl1pPr>
          </a:lstStyle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08" y="3879604"/>
            <a:ext cx="9143999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 dirty="0"/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F7B15-1DFA-4DDC-871A-CE87A344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6B575-639F-4501-AEBD-146390FA8E0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84954589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impl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608" y="1122362"/>
            <a:ext cx="9143999" cy="2646143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dirty="0">
                <a:solidFill>
                  <a:srgbClr val="003057"/>
                </a:solidFill>
              </a:defRPr>
            </a:lvl1pPr>
          </a:lstStyle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08" y="3879604"/>
            <a:ext cx="9143999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 dirty="0"/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F7B15-1DFA-4DDC-871A-CE87A344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l">
              <a:defRPr lang="en-US" smtClean="0"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A8815-9576-40DD-A888-C63DA0DC952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7C0B439-E10A-4680-A293-BF2D6059A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A0477-BAFE-488E-810F-8E639A41898F}"/>
              </a:ext>
            </a:extLst>
          </p:cNvPr>
          <p:cNvCxnSpPr>
            <a:cxnSpLocks/>
          </p:cNvCxnSpPr>
          <p:nvPr userDrawn="1"/>
        </p:nvCxnSpPr>
        <p:spPr>
          <a:xfrm>
            <a:off x="1613136" y="0"/>
            <a:ext cx="1" cy="685800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2551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83405" y="915035"/>
            <a:ext cx="10424159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FD23C-FAE2-4F52-9244-4667C7F9F7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4E7080-DACA-4FEB-B044-F0A384394EB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5456042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4216" y="915035"/>
            <a:ext cx="512064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986927" y="915035"/>
            <a:ext cx="512064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91F66-94AD-42A2-B23C-3841563B26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2337E-96DC-4D96-A33A-85E35B79557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43043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20ABA-E3ED-43DC-88EE-F21B11200FD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78324940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0E57D2-305F-4163-B9C7-3E354411F83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800822413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24956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884687-D3CE-4464-9A37-01901B44066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6719766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15034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A3519A0A-90BA-4225-9CC8-47D60B871A5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678567" y="3703319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F290C84-A22D-482B-871D-C2AF73E1BD2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199087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24956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C63BACC-A980-4E1A-88C7-72D75E9EBB2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83407" y="3703319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D767BA-F6F7-4393-BDD3-D4693EA3DE4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51151913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6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5" y="3703320"/>
            <a:ext cx="10424159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425BE7C-1C0C-477B-8BEF-0125BDCDCEC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3401171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60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6" y="4590288"/>
            <a:ext cx="10424160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BF5874D-A511-47A4-AF07-E05B92F537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42317967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58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5" y="2779776"/>
            <a:ext cx="10424159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31C835-29BF-430B-9760-A3CFBEE26BD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582704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24294"/>
            <a:ext cx="3429000" cy="5485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5180987" y="924294"/>
            <a:ext cx="34290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44BD89-A527-4573-AEC6-9A6FD810833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84881631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1463674"/>
            <a:ext cx="512064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986927" y="1463674"/>
            <a:ext cx="512064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83406" y="915035"/>
            <a:ext cx="512064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986926" y="915034"/>
            <a:ext cx="512064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05D60A1-318D-4069-BEF0-728DA84286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59968254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1463672"/>
            <a:ext cx="3429000" cy="4937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1463674"/>
            <a:ext cx="3429000" cy="4937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83406" y="915035"/>
            <a:ext cx="34290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78566" y="915034"/>
            <a:ext cx="3428999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5180986" y="1463673"/>
            <a:ext cx="3429000" cy="4937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180986" y="915034"/>
            <a:ext cx="34290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A81F6A6-ADF6-4B80-92C2-3DE02C40442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29075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3E8946-195D-4981-BE67-C0E08BD560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98145556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D038221-E70C-499C-BEB1-926EF6A0A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111717843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1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497134-1A71-407A-9C3E-C15C3FE15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62124675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31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A185E2-7DC5-404B-AD5A-8E65099E19A4}"/>
              </a:ext>
            </a:extLst>
          </p:cNvPr>
          <p:cNvCxnSpPr>
            <a:cxnSpLocks/>
          </p:cNvCxnSpPr>
          <p:nvPr userDrawn="1"/>
        </p:nvCxnSpPr>
        <p:spPr>
          <a:xfrm>
            <a:off x="1613136" y="0"/>
            <a:ext cx="1" cy="685800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0589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 flip="none" rotWithShape="1">
          <a:gsLst>
            <a:gs pos="100000">
              <a:schemeClr val="bg1">
                <a:lumMod val="100000"/>
              </a:schemeClr>
            </a:gs>
            <a:gs pos="15000">
              <a:srgbClr val="FFFFFF"/>
            </a:gs>
            <a:gs pos="10000">
              <a:srgbClr val="003057"/>
            </a:gs>
            <a:gs pos="7000">
              <a:srgbClr val="003057">
                <a:lumMod val="100000"/>
              </a:srgbClr>
            </a:gs>
            <a:gs pos="0">
              <a:srgbClr val="003057">
                <a:lumMod val="7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809C924-CDE8-450C-9879-03E358C29828}"/>
              </a:ext>
            </a:extLst>
          </p:cNvPr>
          <p:cNvSpPr/>
          <p:nvPr userDrawn="1"/>
        </p:nvSpPr>
        <p:spPr>
          <a:xfrm>
            <a:off x="1" y="1"/>
            <a:ext cx="12192000" cy="6857992"/>
          </a:xfrm>
          <a:prstGeom prst="rect">
            <a:avLst/>
          </a:prstGeom>
          <a:gradFill>
            <a:gsLst>
              <a:gs pos="15000">
                <a:schemeClr val="bg1"/>
              </a:gs>
              <a:gs pos="0">
                <a:srgbClr val="003057"/>
              </a:gs>
              <a:gs pos="85000">
                <a:schemeClr val="bg1"/>
              </a:gs>
              <a:gs pos="100000">
                <a:srgbClr val="0030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352" y="6"/>
            <a:ext cx="2041094" cy="158693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723" y="680456"/>
            <a:ext cx="2057400" cy="2010455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209" y="4621903"/>
            <a:ext cx="2474076" cy="215240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245" y="5651600"/>
            <a:ext cx="1981200" cy="1158783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867" y="2"/>
            <a:ext cx="1406134" cy="53072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258" y="8"/>
            <a:ext cx="1188292" cy="62284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7915" y="6"/>
            <a:ext cx="1431882" cy="11784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593" y="5074270"/>
            <a:ext cx="1422160" cy="1146628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12" y="5712966"/>
            <a:ext cx="1313312" cy="111590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0" y="342636"/>
            <a:ext cx="1612537" cy="164933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39" y="570137"/>
            <a:ext cx="1563059" cy="13432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sp>
        <p:nvSpPr>
          <p:cNvPr id="19" name="Hexagon 18"/>
          <p:cNvSpPr/>
          <p:nvPr userDrawn="1"/>
        </p:nvSpPr>
        <p:spPr>
          <a:xfrm>
            <a:off x="6908800" y="1676400"/>
            <a:ext cx="1944624" cy="1676400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7200000" scaled="0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" name="Hexagon 19"/>
          <p:cNvSpPr/>
          <p:nvPr userDrawn="1"/>
        </p:nvSpPr>
        <p:spPr>
          <a:xfrm>
            <a:off x="8439049" y="2614256"/>
            <a:ext cx="2127352" cy="1833927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" name="Hexagon 20"/>
          <p:cNvSpPr/>
          <p:nvPr userDrawn="1"/>
        </p:nvSpPr>
        <p:spPr>
          <a:xfrm>
            <a:off x="4286823" y="1322080"/>
            <a:ext cx="1587834" cy="1368823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" name="Hexagon 21"/>
          <p:cNvSpPr/>
          <p:nvPr userDrawn="1"/>
        </p:nvSpPr>
        <p:spPr>
          <a:xfrm>
            <a:off x="7221495" y="4557414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" name="Hexagon 22"/>
          <p:cNvSpPr/>
          <p:nvPr userDrawn="1"/>
        </p:nvSpPr>
        <p:spPr>
          <a:xfrm>
            <a:off x="4964524" y="4579186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051" y="-18499"/>
            <a:ext cx="2452750" cy="168995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264655" y="1586945"/>
            <a:ext cx="2141660" cy="1885359"/>
            <a:chOff x="20410571" y="4406507"/>
            <a:chExt cx="2111152" cy="1858504"/>
          </a:xfrm>
        </p:grpSpPr>
        <p:sp>
          <p:nvSpPr>
            <p:cNvPr id="28" name="Hexagon 27"/>
            <p:cNvSpPr/>
            <p:nvPr/>
          </p:nvSpPr>
          <p:spPr>
            <a:xfrm>
              <a:off x="20410571" y="4445051"/>
              <a:ext cx="2111152" cy="1819960"/>
            </a:xfrm>
            <a:prstGeom prst="hexagon">
              <a:avLst>
                <a:gd name="adj" fmla="val 27050"/>
                <a:gd name="vf" fmla="val 115470"/>
              </a:avLst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4000">
                  <a:schemeClr val="tx1">
                    <a:lumMod val="95000"/>
                    <a:lumOff val="5000"/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5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53600" y="4406507"/>
              <a:ext cx="1835003" cy="1531499"/>
            </a:xfrm>
            <a:prstGeom prst="rect">
              <a:avLst/>
            </a:prstGeom>
            <a:noFill/>
            <a:ln>
              <a:noFill/>
            </a:ln>
            <a:effectLst>
              <a:outerShdw blurRad="165100" sx="102000" sy="102000" algn="c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1818" y="3533782"/>
            <a:ext cx="2124629" cy="22200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24" y="5591175"/>
            <a:ext cx="1408176" cy="1253488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6E764E26-D5B6-4AE4-B130-5B210B99E7FD}"/>
              </a:ext>
            </a:extLst>
          </p:cNvPr>
          <p:cNvSpPr/>
          <p:nvPr userDrawn="1"/>
        </p:nvSpPr>
        <p:spPr>
          <a:xfrm>
            <a:off x="-2568" y="-8"/>
            <a:ext cx="12194568" cy="6858000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>
            <a:spLocks noGrp="1"/>
          </p:cNvSpPr>
          <p:nvPr userDrawn="1"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>
                <a:solidFill>
                  <a:srgbClr val="003057"/>
                </a:solidFill>
              </a:defRPr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BA18153-86A5-4CF6-BA99-8EFE48B3B961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2" y="5290389"/>
            <a:ext cx="51244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471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 dirty="0">
                <a:solidFill>
                  <a:srgbClr val="003057"/>
                </a:solidFill>
              </a:defRPr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BB14-DBCA-47C8-A1D7-226CD02A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E7C26C-3FF8-4FD4-A55D-44B9DB7354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3833605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impl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0" indent="0" algn="ctr">
              <a:buNone/>
              <a:defRPr lang="en-US" sz="2400" dirty="0">
                <a:solidFill>
                  <a:srgbClr val="003057"/>
                </a:solidFill>
              </a:defRPr>
            </a:lvl1pPr>
          </a:lstStyle>
          <a:p>
            <a:pPr marL="342900" lvl="0" indent="-342900" algn="ctr"/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BB14-DBCA-47C8-A1D7-226CD02A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algn="r">
              <a:defRPr lang="en-US" smtClean="0"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64041-74B7-44D2-A881-25EBA8E8904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87DA612-AF51-4CF9-888B-27C0878E70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5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8574" y="1370961"/>
            <a:ext cx="11286226" cy="5029195"/>
          </a:xfr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FD23C-FAE2-4F52-9244-4667C7F9F7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CDA4D-3E26-49CD-A1FD-845C9CA2435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7226467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1"/>
            <a:ext cx="5486400" cy="502983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2713" y="1370952"/>
            <a:ext cx="5486400" cy="502984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91F66-94AD-42A2-B23C-3841563B26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D319C7-DDEB-4D3C-830F-DA7661A0BC9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4047041401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9"/>
            <a:ext cx="7315200" cy="502919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77201" y="1371598"/>
            <a:ext cx="3657600" cy="50291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F35B92-BF67-4D72-A3D1-C7C843A805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9707824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15BE59D-E842-4BEB-88E6-041A9E12C4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70583440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50291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>
                <a:solidFill>
                  <a:srgbClr val="003057"/>
                </a:solidFill>
              </a:defRPr>
            </a:lvl1pPr>
            <a:lvl2pPr>
              <a:defRPr lang="en-US">
                <a:solidFill>
                  <a:srgbClr val="003057"/>
                </a:solidFill>
              </a:defRPr>
            </a:lvl2pPr>
            <a:lvl3pPr>
              <a:defRPr lang="en-US">
                <a:solidFill>
                  <a:srgbClr val="003057"/>
                </a:solidFill>
              </a:defRPr>
            </a:lvl3pPr>
            <a:lvl4pPr>
              <a:defRPr lang="en-US">
                <a:solidFill>
                  <a:srgbClr val="003057"/>
                </a:solidFill>
              </a:defRPr>
            </a:lvl4pPr>
            <a:lvl5pPr>
              <a:defRPr lang="en-US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19601" y="1371598"/>
            <a:ext cx="7315200" cy="50291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3CBFC51-A383-4C20-AED1-7AEFFD44A00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80004895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9"/>
            <a:ext cx="7315200" cy="502919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77201" y="1371598"/>
            <a:ext cx="3657600" cy="24688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4F089056-A2D5-4F48-AED4-2C40073C233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77201" y="3931915"/>
            <a:ext cx="3657600" cy="24688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1FEC22-BEA5-4459-B7BF-47EEEA3CC29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2173098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24688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>
                <a:solidFill>
                  <a:srgbClr val="003057"/>
                </a:solidFill>
              </a:defRPr>
            </a:lvl1pPr>
            <a:lvl2pPr>
              <a:defRPr lang="en-US">
                <a:solidFill>
                  <a:srgbClr val="003057"/>
                </a:solidFill>
              </a:defRPr>
            </a:lvl2pPr>
            <a:lvl3pPr>
              <a:defRPr lang="en-US">
                <a:solidFill>
                  <a:srgbClr val="003057"/>
                </a:solidFill>
              </a:defRPr>
            </a:lvl3pPr>
            <a:lvl4pPr>
              <a:defRPr lang="en-US">
                <a:solidFill>
                  <a:srgbClr val="003057"/>
                </a:solidFill>
              </a:defRPr>
            </a:lvl4pPr>
            <a:lvl5pPr>
              <a:defRPr lang="en-US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19601" y="1371598"/>
            <a:ext cx="7315200" cy="502919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  <a:lvl2pPr>
              <a:defRPr lang="en-US" dirty="0">
                <a:solidFill>
                  <a:srgbClr val="003057"/>
                </a:solidFill>
              </a:defRPr>
            </a:lvl2pPr>
            <a:lvl3pPr>
              <a:defRPr lang="en-US" dirty="0">
                <a:solidFill>
                  <a:srgbClr val="003057"/>
                </a:solidFill>
              </a:defRPr>
            </a:lvl3pPr>
            <a:lvl4pPr>
              <a:defRPr lang="en-US" dirty="0">
                <a:solidFill>
                  <a:srgbClr val="003057"/>
                </a:solidFill>
              </a:defRPr>
            </a:lvl4pPr>
            <a:lvl5pPr>
              <a:defRPr lang="en-US" dirty="0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5EAC1244-AEFD-4B3E-9608-7EA06182D014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574" y="3931913"/>
            <a:ext cx="3657600" cy="24688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>
              <a:defRPr lang="en-US">
                <a:solidFill>
                  <a:srgbClr val="003057"/>
                </a:solidFill>
              </a:defRPr>
            </a:lvl1pPr>
            <a:lvl2pPr>
              <a:defRPr lang="en-US">
                <a:solidFill>
                  <a:srgbClr val="003057"/>
                </a:solidFill>
              </a:defRPr>
            </a:lvl2pPr>
            <a:lvl3pPr>
              <a:defRPr lang="en-US">
                <a:solidFill>
                  <a:srgbClr val="003057"/>
                </a:solidFill>
              </a:defRPr>
            </a:lvl3pPr>
            <a:lvl4pPr>
              <a:defRPr lang="en-US">
                <a:solidFill>
                  <a:srgbClr val="003057"/>
                </a:solidFill>
              </a:defRPr>
            </a:lvl4pPr>
            <a:lvl5pPr>
              <a:defRPr lang="en-US">
                <a:solidFill>
                  <a:srgbClr val="003057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214801B-DD80-4630-B191-0F0AFAEF6AA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284871543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11286226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3" y="3931915"/>
            <a:ext cx="11286227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3B35D26-03F1-410F-B226-66744A119A6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9150371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2"/>
            <a:ext cx="11286226" cy="32918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4" y="4754869"/>
            <a:ext cx="11286226" cy="1645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96BD88-BC5C-43E6-8E2C-68A7460130A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88825052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2"/>
            <a:ext cx="11286226" cy="1645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4" y="3108949"/>
            <a:ext cx="11286226" cy="32918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3E3FB34-34C4-4102-A3EA-A5496A67AF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188943591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50291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081025" y="1371595"/>
            <a:ext cx="3657600" cy="50291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64799" y="1371595"/>
            <a:ext cx="3657600" cy="50291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E906A3-CE1E-4A12-AE5F-9268522126B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61205697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919590"/>
            <a:ext cx="5486400" cy="4481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1919590"/>
            <a:ext cx="5486400" cy="4481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574" y="1370951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57026" y="1370950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B7039D2-B56F-4AA1-B2EC-627E9F759CF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62943891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919592"/>
            <a:ext cx="3657600" cy="44812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5" y="1919592"/>
            <a:ext cx="3657600" cy="44812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573" y="1370952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85824" y="1370952"/>
            <a:ext cx="3657601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4262885" y="1919592"/>
            <a:ext cx="3657600" cy="44812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62884" y="1370952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A65FDAF-A8DE-47BB-BC27-7D55F85056F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30209582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0D077B-913D-417F-9889-C00ACC84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5066203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B5C146-EB55-4A58-8B59-34B14A0FFBA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94296356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04302-3DD1-4D59-9EB1-22DFB03F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</p:spTree>
    <p:extLst>
      <p:ext uri="{BB962C8B-B14F-4D97-AF65-F5344CB8AC3E}">
        <p14:creationId xmlns:p14="http://schemas.microsoft.com/office/powerpoint/2010/main" val="39505679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597451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6976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95C6ED5-977E-4B4D-BC6E-F98765D2F5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5827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7E95D56-6D58-48D6-9B5A-8225BAF06A5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129953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305AF19-DEA2-4EA8-AAFF-29394B48EFA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FB07757-C4A7-40E8-B89E-852EDB3DF0D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59661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3703320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645B9D2-DC67-4298-9F67-3D2DA8B78C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2823309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4590288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1F0A13-A7FA-4522-AC01-A6DA9ADF330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78158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2779776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53638C2-E646-41A2-9E06-93C234B463D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01594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4293B4-318B-4431-8979-CB86A1ACE0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1000" y="1209228"/>
            <a:ext cx="11430000" cy="4889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4C9A25-09E5-4199-ABE3-BD664B6D6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18B538-5102-4D9F-A751-55F8B6E09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35DB5-79E3-4950-B536-B118223F0427}" type="datetime4">
              <a:rPr lang="en-US" smtClean="0"/>
              <a:t>May 28,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57EDB5-1E8B-4AD1-B828-3FAA4379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E9BF1-763C-471B-8151-C932D6EA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5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095591" y="915034"/>
            <a:ext cx="3657600" cy="5485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64571" y="915035"/>
            <a:ext cx="36576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4A535-8986-4545-B76C-D3E612085CB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41695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57026" y="915034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8086F5-3628-4473-9345-9313A725EF0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4779427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3657600" cy="4937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5" y="1463674"/>
            <a:ext cx="3657600" cy="4937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85824" y="915034"/>
            <a:ext cx="3657601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4271512" y="1463674"/>
            <a:ext cx="3657600" cy="4937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71512" y="915034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3B876A3-210E-476A-8AA6-01F4F3598B3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025986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8D99DD2-C2D3-4165-9736-D5640BD57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0212730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3E895-C631-4032-B179-46295EE6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5228586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08110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2582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 no Backgrou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820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DL Fancy 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98B50F8-0153-4A05-ABB2-916C8979AF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1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DL Fancy Blank G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C250019-F3F3-472B-9254-660F642AB7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1399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88339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88339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104529-5956-4CA8-9F30-9C64775BFA74}" type="datetime4">
              <a:rPr lang="en-US" smtClean="0"/>
              <a:t>May 28,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52637-104D-064E-9B91-0BC72B6E1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0511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DL Fancy Blank Buzz Gol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7DC69B2-CF07-4402-9100-88058B1EC1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26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-518944" y="-26498"/>
            <a:ext cx="12925259" cy="6884498"/>
            <a:chOff x="-518944" y="-26498"/>
            <a:chExt cx="12925259" cy="6884498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 flipV="1">
              <a:off x="0" y="4674669"/>
              <a:ext cx="12192000" cy="218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-26497"/>
              <a:ext cx="12192000" cy="487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5"/>
            <p:cNvSpPr/>
            <p:nvPr userDrawn="1"/>
          </p:nvSpPr>
          <p:spPr>
            <a:xfrm>
              <a:off x="293111" y="3926492"/>
              <a:ext cx="5485774" cy="2746376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394180" y="160867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93700" dist="38100" dir="13500000" sx="116000" sy="116000" algn="br" rotWithShape="0">
                <a:sysClr val="windowText" lastClr="000000">
                  <a:alpha val="96000"/>
                </a:sys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-518944" y="3112244"/>
              <a:ext cx="6781646" cy="3736975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693109" y="849639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63500" dist="38100" dir="13500000" sx="116000" sy="116000" algn="br" rotWithShape="0">
                <a:srgbClr val="4F81BD">
                  <a:alpha val="66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25352" y="6"/>
              <a:ext cx="2041094" cy="158693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07723" y="680456"/>
              <a:ext cx="2057400" cy="2010455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209" y="4621903"/>
              <a:ext cx="2474076" cy="215240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5245" y="5651600"/>
              <a:ext cx="1981200" cy="1158783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8867" y="2"/>
              <a:ext cx="1406134" cy="53072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70258" y="8"/>
              <a:ext cx="1188292" cy="62284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7915" y="6"/>
              <a:ext cx="1431882" cy="11784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593" y="5074270"/>
              <a:ext cx="1422160" cy="1146628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212" y="5712966"/>
              <a:ext cx="1313312" cy="111590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90" y="342636"/>
              <a:ext cx="1612537" cy="164933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039" y="570137"/>
              <a:ext cx="1563059" cy="13432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sp>
          <p:nvSpPr>
            <p:cNvPr id="19" name="Hexagon 18"/>
            <p:cNvSpPr/>
            <p:nvPr userDrawn="1"/>
          </p:nvSpPr>
          <p:spPr>
            <a:xfrm>
              <a:off x="6908800" y="1676400"/>
              <a:ext cx="1944624" cy="1676400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7200000" scaled="0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0" name="Hexagon 19"/>
            <p:cNvSpPr/>
            <p:nvPr userDrawn="1"/>
          </p:nvSpPr>
          <p:spPr>
            <a:xfrm>
              <a:off x="8439049" y="2614256"/>
              <a:ext cx="2127352" cy="1833927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1" name="Hexagon 20"/>
            <p:cNvSpPr/>
            <p:nvPr userDrawn="1"/>
          </p:nvSpPr>
          <p:spPr>
            <a:xfrm>
              <a:off x="4286823" y="1322080"/>
              <a:ext cx="1587834" cy="1368823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54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2" name="Hexagon 21"/>
            <p:cNvSpPr/>
            <p:nvPr userDrawn="1"/>
          </p:nvSpPr>
          <p:spPr>
            <a:xfrm>
              <a:off x="7221495" y="45574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Hexagon 22"/>
            <p:cNvSpPr/>
            <p:nvPr userDrawn="1"/>
          </p:nvSpPr>
          <p:spPr>
            <a:xfrm>
              <a:off x="4964524" y="4579186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Hexagon 23"/>
            <p:cNvSpPr/>
            <p:nvPr userDrawn="1"/>
          </p:nvSpPr>
          <p:spPr>
            <a:xfrm>
              <a:off x="2428152" y="51670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Hexagon 24"/>
            <p:cNvSpPr/>
            <p:nvPr userDrawn="1"/>
          </p:nvSpPr>
          <p:spPr>
            <a:xfrm>
              <a:off x="1609709" y="5889527"/>
              <a:ext cx="979791" cy="844648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100000">
                    <a:srgbClr val="1F497D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5051" y="-18499"/>
              <a:ext cx="2452750" cy="1689955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 userDrawn="1"/>
          </p:nvGrpSpPr>
          <p:grpSpPr>
            <a:xfrm>
              <a:off x="10264655" y="1586945"/>
              <a:ext cx="2141660" cy="1885359"/>
              <a:chOff x="20410571" y="4406507"/>
              <a:chExt cx="2111152" cy="1858504"/>
            </a:xfrm>
          </p:grpSpPr>
          <p:sp>
            <p:nvSpPr>
              <p:cNvPr id="28" name="Hexagon 27"/>
              <p:cNvSpPr/>
              <p:nvPr/>
            </p:nvSpPr>
            <p:spPr>
              <a:xfrm>
                <a:off x="20410571" y="4445051"/>
                <a:ext cx="2111152" cy="1819960"/>
              </a:xfrm>
              <a:prstGeom prst="hexagon">
                <a:avLst>
                  <a:gd name="adj" fmla="val 27050"/>
                  <a:gd name="vf" fmla="val 115470"/>
                </a:avLst>
              </a:prstGeom>
              <a:gradFill flip="none" rotWithShape="1">
                <a:gsLst>
                  <a:gs pos="18000">
                    <a:schemeClr val="accent1">
                      <a:lumMod val="60000"/>
                      <a:lumOff val="40000"/>
                    </a:schemeClr>
                  </a:gs>
                  <a:gs pos="84000">
                    <a:schemeClr val="tx1">
                      <a:lumMod val="95000"/>
                      <a:lumOff val="5000"/>
                      <a:alpha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16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53600" y="4406507"/>
                <a:ext cx="1835003" cy="15314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65100" sx="102000" sy="102000" algn="ctr" rotWithShape="0">
                  <a:prstClr val="blac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1818" y="3533782"/>
              <a:ext cx="2124629" cy="22200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824" y="5591175"/>
              <a:ext cx="1408176" cy="125348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 userDrawn="1"/>
          </p:nvSpPr>
          <p:spPr>
            <a:xfrm>
              <a:off x="0" y="-26498"/>
              <a:ext cx="12192000" cy="6884497"/>
            </a:xfrm>
            <a:prstGeom prst="rect">
              <a:avLst/>
            </a:prstGeom>
            <a:gradFill flip="none" rotWithShape="1">
              <a:gsLst>
                <a:gs pos="81000">
                  <a:srgbClr val="002852">
                    <a:alpha val="10000"/>
                  </a:srgbClr>
                </a:gs>
                <a:gs pos="61000">
                  <a:srgbClr val="000C1A">
                    <a:alpha val="80000"/>
                  </a:srgbClr>
                </a:gs>
                <a:gs pos="41000">
                  <a:sysClr val="windowText" lastClr="000000">
                    <a:alpha val="80000"/>
                  </a:sysClr>
                </a:gs>
                <a:gs pos="22000">
                  <a:srgbClr val="002852">
                    <a:alpha val="10000"/>
                  </a:srgbClr>
                </a:gs>
                <a:gs pos="0">
                  <a:srgbClr val="002852">
                    <a:alpha val="70000"/>
                  </a:srgbClr>
                </a:gs>
                <a:gs pos="100000">
                  <a:srgbClr val="002852">
                    <a:alpha val="7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8A9E30C6-FC18-4F82-B70E-9BF55C303BA4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6152701"/>
            <a:ext cx="4902497" cy="7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8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BB14-DBCA-47C8-A1D7-226CD02A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C379C-0A54-42D2-BC13-C27234CD091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13EE09F-4D2D-4CC3-8A5B-C885F82968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790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FD23C-FAE2-4F52-9244-4667C7F9F7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C082DFF-46ED-4A23-B542-179CDD563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34F52E5-666E-4DC9-9EC0-D2E27F5DE4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2185428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91F66-94AD-42A2-B23C-3841563B26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EBF-D04E-40F0-94B7-2FC2B179C1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670344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E686DC-C66F-4D22-BB60-D5BA3B4139C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8554837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665A381-FA8A-450C-B4FD-433BA81D426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41766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9AEE82ED-84D0-45FA-A1D1-1F6DFD1EDB4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5827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148875-89CC-46B7-8CEE-9CB11D4246B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934754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0480305-592C-410D-89D2-D9E3B4F5931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C36A331-89E1-4F9A-A676-5C83649A710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56679312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3703320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B5B365-7C8C-4112-930F-FCF26F33C4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530952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40202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40202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FFC4D6-467F-4EE9-BA56-41AE8572B8AD}" type="datetime4">
              <a:rPr lang="en-US" smtClean="0"/>
              <a:t>May 28,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E79E3B-E843-6343-9ECC-916F6A2E3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37732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4590288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74D9BD6-DC34-4993-A0E1-74FE29B882F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568068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2779776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4329A-8EEA-4A58-964A-B57AA5F866D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8510490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095591" y="915034"/>
            <a:ext cx="3657600" cy="5485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64571" y="915035"/>
            <a:ext cx="36576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3726A-9B41-458D-80F8-F241E0F43B0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1668212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57026" y="915034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582E0EF3-9601-4B31-B4C0-D40C0E5917C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9083870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3657600" cy="4937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5" y="1463674"/>
            <a:ext cx="3657600" cy="4937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85824" y="915034"/>
            <a:ext cx="3657601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4271512" y="1463674"/>
            <a:ext cx="3657600" cy="4937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71512" y="915034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11E01DB-414E-4461-8A4B-01491D552C7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973123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F7ED6-29DA-4349-A60C-F2B3FC0CA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90421012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F98E1-640A-4034-9228-7D9C691EB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67335110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B0C20CF-6AF8-4CB5-A2AA-81DB1C993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849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102267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-518944" y="-26498"/>
            <a:ext cx="12925259" cy="6884498"/>
            <a:chOff x="-518944" y="-26498"/>
            <a:chExt cx="12925259" cy="6884498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 flipV="1">
              <a:off x="0" y="4674669"/>
              <a:ext cx="12192000" cy="218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-26497"/>
              <a:ext cx="12192000" cy="487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5"/>
            <p:cNvSpPr/>
            <p:nvPr userDrawn="1"/>
          </p:nvSpPr>
          <p:spPr>
            <a:xfrm>
              <a:off x="293111" y="3926492"/>
              <a:ext cx="5485774" cy="2746376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394180" y="160867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93700" dist="38100" dir="13500000" sx="116000" sy="116000" algn="br" rotWithShape="0">
                <a:sysClr val="windowText" lastClr="000000">
                  <a:alpha val="96000"/>
                </a:sys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-518944" y="3112244"/>
              <a:ext cx="6781646" cy="3736975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693109" y="849639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63500" dist="38100" dir="13500000" sx="116000" sy="116000" algn="br" rotWithShape="0">
                <a:srgbClr val="4F81BD">
                  <a:alpha val="66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25352" y="6"/>
              <a:ext cx="2041094" cy="158693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07723" y="680456"/>
              <a:ext cx="2057400" cy="2010455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209" y="4621903"/>
              <a:ext cx="2474076" cy="215240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5245" y="5651600"/>
              <a:ext cx="1981200" cy="1158783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8867" y="2"/>
              <a:ext cx="1406134" cy="53072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70258" y="8"/>
              <a:ext cx="1188292" cy="62284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7915" y="6"/>
              <a:ext cx="1431882" cy="11784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593" y="5074270"/>
              <a:ext cx="1422160" cy="1146628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212" y="5712966"/>
              <a:ext cx="1313312" cy="111590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90" y="342636"/>
              <a:ext cx="1612537" cy="164933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039" y="570137"/>
              <a:ext cx="1563059" cy="13432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sp>
          <p:nvSpPr>
            <p:cNvPr id="19" name="Hexagon 18"/>
            <p:cNvSpPr/>
            <p:nvPr userDrawn="1"/>
          </p:nvSpPr>
          <p:spPr>
            <a:xfrm>
              <a:off x="6908800" y="1676400"/>
              <a:ext cx="1944624" cy="1676400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7200000" scaled="0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0" name="Hexagon 19"/>
            <p:cNvSpPr/>
            <p:nvPr userDrawn="1"/>
          </p:nvSpPr>
          <p:spPr>
            <a:xfrm>
              <a:off x="8439049" y="2614256"/>
              <a:ext cx="2127352" cy="1833927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1" name="Hexagon 20"/>
            <p:cNvSpPr/>
            <p:nvPr userDrawn="1"/>
          </p:nvSpPr>
          <p:spPr>
            <a:xfrm>
              <a:off x="4286823" y="1322080"/>
              <a:ext cx="1587834" cy="1368823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54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2" name="Hexagon 21"/>
            <p:cNvSpPr/>
            <p:nvPr userDrawn="1"/>
          </p:nvSpPr>
          <p:spPr>
            <a:xfrm>
              <a:off x="7221495" y="45574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Hexagon 22"/>
            <p:cNvSpPr/>
            <p:nvPr userDrawn="1"/>
          </p:nvSpPr>
          <p:spPr>
            <a:xfrm>
              <a:off x="4964524" y="4579186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Hexagon 23"/>
            <p:cNvSpPr/>
            <p:nvPr userDrawn="1"/>
          </p:nvSpPr>
          <p:spPr>
            <a:xfrm>
              <a:off x="2428152" y="51670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Hexagon 24"/>
            <p:cNvSpPr/>
            <p:nvPr userDrawn="1"/>
          </p:nvSpPr>
          <p:spPr>
            <a:xfrm>
              <a:off x="1609709" y="5889527"/>
              <a:ext cx="979791" cy="844648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100000">
                    <a:srgbClr val="1F497D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5051" y="-18499"/>
              <a:ext cx="2452750" cy="1689955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 userDrawn="1"/>
          </p:nvGrpSpPr>
          <p:grpSpPr>
            <a:xfrm>
              <a:off x="10264655" y="1586945"/>
              <a:ext cx="2141660" cy="1885359"/>
              <a:chOff x="20410571" y="4406507"/>
              <a:chExt cx="2111152" cy="1858504"/>
            </a:xfrm>
          </p:grpSpPr>
          <p:sp>
            <p:nvSpPr>
              <p:cNvPr id="28" name="Hexagon 27"/>
              <p:cNvSpPr/>
              <p:nvPr/>
            </p:nvSpPr>
            <p:spPr>
              <a:xfrm>
                <a:off x="20410571" y="4445051"/>
                <a:ext cx="2111152" cy="1819960"/>
              </a:xfrm>
              <a:prstGeom prst="hexagon">
                <a:avLst>
                  <a:gd name="adj" fmla="val 27050"/>
                  <a:gd name="vf" fmla="val 115470"/>
                </a:avLst>
              </a:prstGeom>
              <a:gradFill flip="none" rotWithShape="1">
                <a:gsLst>
                  <a:gs pos="18000">
                    <a:schemeClr val="accent1">
                      <a:lumMod val="60000"/>
                      <a:lumOff val="40000"/>
                    </a:schemeClr>
                  </a:gs>
                  <a:gs pos="84000">
                    <a:schemeClr val="tx1">
                      <a:lumMod val="95000"/>
                      <a:lumOff val="5000"/>
                      <a:alpha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16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53600" y="4406507"/>
                <a:ext cx="1835003" cy="15314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65100" sx="102000" sy="102000" algn="ctr" rotWithShape="0">
                  <a:prstClr val="blac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1818" y="3533782"/>
              <a:ext cx="2124629" cy="22200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824" y="5591175"/>
              <a:ext cx="1408176" cy="125348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 userDrawn="1"/>
          </p:nvSpPr>
          <p:spPr>
            <a:xfrm>
              <a:off x="0" y="-26498"/>
              <a:ext cx="12192000" cy="6884497"/>
            </a:xfrm>
            <a:prstGeom prst="rect">
              <a:avLst/>
            </a:prstGeom>
            <a:gradFill flip="none" rotWithShape="1">
              <a:gsLst>
                <a:gs pos="81000">
                  <a:srgbClr val="002852">
                    <a:alpha val="10000"/>
                  </a:srgbClr>
                </a:gs>
                <a:gs pos="61000">
                  <a:srgbClr val="000C1A">
                    <a:alpha val="80000"/>
                  </a:srgbClr>
                </a:gs>
                <a:gs pos="41000">
                  <a:sysClr val="windowText" lastClr="000000">
                    <a:alpha val="80000"/>
                  </a:sysClr>
                </a:gs>
                <a:gs pos="22000">
                  <a:srgbClr val="002852">
                    <a:alpha val="10000"/>
                  </a:srgbClr>
                </a:gs>
                <a:gs pos="0">
                  <a:srgbClr val="002852">
                    <a:alpha val="70000"/>
                  </a:srgbClr>
                </a:gs>
                <a:gs pos="100000">
                  <a:srgbClr val="002852">
                    <a:alpha val="7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2140607" y="1122362"/>
            <a:ext cx="9143999" cy="2646143"/>
          </a:xfrm>
        </p:spPr>
        <p:txBody>
          <a:bodyPr vert="horz" lIns="91440" tIns="45720" rIns="91440" bIns="45720" rtlCol="0" anchor="b">
            <a:normAutofit/>
          </a:bodyPr>
          <a:lstStyle>
            <a:lvl1pPr algn="ctr"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2140604" y="3879604"/>
            <a:ext cx="9144001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CBDA18AE-5EC7-4D3E-BD4F-3D31F18536E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609709" y="6160731"/>
            <a:ext cx="4902497" cy="701658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A6E3FC7-A308-4C68-AA15-6BAC84C02755}"/>
              </a:ext>
            </a:extLst>
          </p:cNvPr>
          <p:cNvCxnSpPr>
            <a:cxnSpLocks/>
          </p:cNvCxnSpPr>
          <p:nvPr userDrawn="1"/>
        </p:nvCxnSpPr>
        <p:spPr>
          <a:xfrm>
            <a:off x="1613197" y="2"/>
            <a:ext cx="0" cy="6857997"/>
          </a:xfrm>
          <a:prstGeom prst="line">
            <a:avLst/>
          </a:prstGeom>
          <a:ln>
            <a:solidFill>
              <a:srgbClr val="EDAC0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77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ECED4-665E-45E8-B385-1E88CC161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708B9-97B2-4E2A-B140-B1A4A324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5D29B-6B0E-4D68-8169-D7C37AE0CD13}" type="datetime4">
              <a:rPr lang="en-US" smtClean="0"/>
              <a:t>May 28,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81127-895A-420F-9C86-98B1CC16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6D77-3BCD-4A00-B95D-76E61A8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38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0608" y="1122362"/>
            <a:ext cx="9143999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40608" y="3879604"/>
            <a:ext cx="9143999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C208C5-BBA1-4AC2-AF4B-9B32C15E7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7107B30-7180-4CD5-B5AE-31613DE7F6A7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1859384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683405" y="915035"/>
            <a:ext cx="10424159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FD23C-FAE2-4F52-9244-4667C7F9F7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01A5A0-0021-4E4D-9A11-596E3BA53B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0754184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4216" y="915035"/>
            <a:ext cx="512064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986927" y="915035"/>
            <a:ext cx="512064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91F66-94AD-42A2-B23C-3841563B26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14A03A-59C2-4389-9AC6-0FDD28B090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2988003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50B0AA-2AEB-4CFC-9E21-2EB88FBDEC6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2307011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24956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B34CA3-EACE-4FEB-BC61-937352772D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58163139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15034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5757874D-2EB8-477A-89D8-3BD128C72D2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678567" y="3703319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0F8232-CCC6-492C-8FA1-3C880E8E771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7755917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5249567" y="915034"/>
            <a:ext cx="6858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2CE0C23D-9D47-4B86-B59B-5CA72289835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1683407" y="3703319"/>
            <a:ext cx="34290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CF0DF1-862F-416D-92B5-B08D432B878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840731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6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5" y="3703320"/>
            <a:ext cx="10424159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0EB4605-5F57-4DF1-B005-F6CCEB300CA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7089994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60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6" y="4590288"/>
            <a:ext cx="10424160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469C009-5335-4EC1-A474-6B6F280B7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04565874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915035"/>
            <a:ext cx="10424158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1683405" y="2779776"/>
            <a:ext cx="10424159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19172D3-BE59-4B6C-B825-7AB1C14EFD7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39318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5708B9-97B2-4E2A-B140-B1A4A324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1BB72-05A1-4825-8D87-8D27D87D0462}" type="datetime4">
              <a:rPr lang="en-US" smtClean="0"/>
              <a:t>May 28,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281127-895A-420F-9C86-98B1CC166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C6D77-3BCD-4A00-B95D-76E61A87D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5070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7" y="915034"/>
            <a:ext cx="34290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924294"/>
            <a:ext cx="3429000" cy="5485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5180987" y="924294"/>
            <a:ext cx="34290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CFCCB-F7E3-4772-83E6-36468B0C8AF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8288027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1463674"/>
            <a:ext cx="512064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986927" y="1463674"/>
            <a:ext cx="512064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83406" y="915035"/>
            <a:ext cx="512064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986926" y="915034"/>
            <a:ext cx="512064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B8D8DDC-BF05-4459-B25D-7A543AFBD6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83897918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1683406" y="1463672"/>
            <a:ext cx="3429000" cy="4937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678567" y="1463674"/>
            <a:ext cx="3429000" cy="4937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83406" y="915035"/>
            <a:ext cx="34290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678566" y="915034"/>
            <a:ext cx="3428999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5180986" y="1463673"/>
            <a:ext cx="3429000" cy="4937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5180986" y="915034"/>
            <a:ext cx="34290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A1374CF-D935-4991-9200-E4F8BAE9E03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384205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14EFE60-B766-411B-B9EE-3D756225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5812124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6B06B-2FEA-4DE3-9523-4BF3C5DB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08216210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880326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25146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 userDrawn="1"/>
        </p:nvGrpSpPr>
        <p:grpSpPr>
          <a:xfrm>
            <a:off x="-518944" y="-26498"/>
            <a:ext cx="12925259" cy="6884498"/>
            <a:chOff x="-518944" y="-26498"/>
            <a:chExt cx="12925259" cy="6884498"/>
          </a:xfrm>
        </p:grpSpPr>
        <p:pic>
          <p:nvPicPr>
            <p:cNvPr id="4" name="Picture 2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 flipV="1">
              <a:off x="0" y="4674669"/>
              <a:ext cx="12192000" cy="2183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"/>
            <p:cNvPicPr>
              <a:picLocks noChangeAspect="1" noChangeArrowheads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0" y="-26497"/>
              <a:ext cx="12192000" cy="487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Freeform 5"/>
            <p:cNvSpPr/>
            <p:nvPr userDrawn="1"/>
          </p:nvSpPr>
          <p:spPr>
            <a:xfrm>
              <a:off x="293111" y="3926492"/>
              <a:ext cx="5485774" cy="2746376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394180" y="160867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393700" dist="38100" dir="13500000" sx="116000" sy="116000" algn="br" rotWithShape="0">
                <a:sysClr val="windowText" lastClr="000000">
                  <a:alpha val="96000"/>
                </a:sys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Freeform 6"/>
            <p:cNvSpPr/>
            <p:nvPr userDrawn="1"/>
          </p:nvSpPr>
          <p:spPr>
            <a:xfrm>
              <a:off x="-518944" y="3112244"/>
              <a:ext cx="6781646" cy="3736975"/>
            </a:xfrm>
            <a:custGeom>
              <a:avLst/>
              <a:gdLst>
                <a:gd name="connsiteX0" fmla="*/ 38100 w 1727200"/>
                <a:gd name="connsiteY0" fmla="*/ 12065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4" fmla="*/ 38100 w 1727200"/>
                <a:gd name="connsiteY4" fmla="*/ 1206500 h 1244600"/>
                <a:gd name="connsiteX0" fmla="*/ 0 w 1727200"/>
                <a:gd name="connsiteY0" fmla="*/ 1244600 h 1244600"/>
                <a:gd name="connsiteX1" fmla="*/ 1727200 w 1727200"/>
                <a:gd name="connsiteY1" fmla="*/ 1193800 h 1244600"/>
                <a:gd name="connsiteX2" fmla="*/ 1727200 w 1727200"/>
                <a:gd name="connsiteY2" fmla="*/ 0 h 1244600"/>
                <a:gd name="connsiteX3" fmla="*/ 0 w 1727200"/>
                <a:gd name="connsiteY3" fmla="*/ 1244600 h 1244600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27200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43075 w 1743075"/>
                <a:gd name="connsiteY2" fmla="*/ 0 h 1247775"/>
                <a:gd name="connsiteX3" fmla="*/ 0 w 1743075"/>
                <a:gd name="connsiteY3" fmla="*/ 1244600 h 1247775"/>
                <a:gd name="connsiteX0" fmla="*/ 0 w 1743075"/>
                <a:gd name="connsiteY0" fmla="*/ 1244600 h 1247775"/>
                <a:gd name="connsiteX1" fmla="*/ 1743075 w 1743075"/>
                <a:gd name="connsiteY1" fmla="*/ 1247775 h 1247775"/>
                <a:gd name="connsiteX2" fmla="*/ 1730375 w 1743075"/>
                <a:gd name="connsiteY2" fmla="*/ 0 h 1247775"/>
                <a:gd name="connsiteX3" fmla="*/ 0 w 1743075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3550"/>
                <a:gd name="connsiteY0" fmla="*/ 1244600 h 1247775"/>
                <a:gd name="connsiteX1" fmla="*/ 1733550 w 1733550"/>
                <a:gd name="connsiteY1" fmla="*/ 1247775 h 1247775"/>
                <a:gd name="connsiteX2" fmla="*/ 1730375 w 1733550"/>
                <a:gd name="connsiteY2" fmla="*/ 0 h 1247775"/>
                <a:gd name="connsiteX3" fmla="*/ 0 w 1733550"/>
                <a:gd name="connsiteY3" fmla="*/ 1244600 h 1247775"/>
                <a:gd name="connsiteX0" fmla="*/ 0 w 1739172"/>
                <a:gd name="connsiteY0" fmla="*/ 1244600 h 1247775"/>
                <a:gd name="connsiteX1" fmla="*/ 1733550 w 1739172"/>
                <a:gd name="connsiteY1" fmla="*/ 1247775 h 1247775"/>
                <a:gd name="connsiteX2" fmla="*/ 1739072 w 1739172"/>
                <a:gd name="connsiteY2" fmla="*/ 0 h 1247775"/>
                <a:gd name="connsiteX3" fmla="*/ 0 w 1739172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  <a:gd name="connsiteX0" fmla="*/ 0 w 1739208"/>
                <a:gd name="connsiteY0" fmla="*/ 1244600 h 1247775"/>
                <a:gd name="connsiteX1" fmla="*/ 1735724 w 1739208"/>
                <a:gd name="connsiteY1" fmla="*/ 1247775 h 1247775"/>
                <a:gd name="connsiteX2" fmla="*/ 1739072 w 1739208"/>
                <a:gd name="connsiteY2" fmla="*/ 0 h 1247775"/>
                <a:gd name="connsiteX3" fmla="*/ 0 w 1739208"/>
                <a:gd name="connsiteY3" fmla="*/ 1244600 h 124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9208" h="1247775">
                  <a:moveTo>
                    <a:pt x="1524000" y="1244600"/>
                  </a:moveTo>
                  <a:lnTo>
                    <a:pt x="3259724" y="1247775"/>
                  </a:lnTo>
                  <a:cubicBezTo>
                    <a:pt x="3258666" y="831850"/>
                    <a:pt x="3264130" y="415925"/>
                    <a:pt x="3263072" y="0"/>
                  </a:cubicBezTo>
                  <a:cubicBezTo>
                    <a:pt x="2693109" y="849639"/>
                    <a:pt x="1932517" y="597958"/>
                    <a:pt x="1524000" y="124460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ysClr val="windowText" lastClr="000000"/>
                </a:gs>
                <a:gs pos="63000">
                  <a:sysClr val="windowText" lastClr="000000">
                    <a:alpha val="39000"/>
                  </a:sysClr>
                </a:gs>
                <a:gs pos="0">
                  <a:srgbClr val="002852"/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63500" dist="38100" dir="13500000" sx="116000" sy="116000" algn="br" rotWithShape="0">
                <a:srgbClr val="4F81BD">
                  <a:alpha val="66000"/>
                </a:srgb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25352" y="6"/>
              <a:ext cx="2041094" cy="158693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407723" y="680456"/>
              <a:ext cx="2057400" cy="2010455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4209" y="4621903"/>
              <a:ext cx="2474076" cy="2152407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185245" y="5651600"/>
              <a:ext cx="1981200" cy="1158783"/>
            </a:xfrm>
            <a:prstGeom prst="rect">
              <a:avLst/>
            </a:prstGeom>
            <a:effectLst>
              <a:outerShdw blurRad="419100" sx="111000" sy="111000" algn="ctr" rotWithShape="0">
                <a:sysClr val="windowText" lastClr="000000">
                  <a:alpha val="88000"/>
                </a:sysClr>
              </a:outerShdw>
            </a:effectLst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78867" y="2"/>
              <a:ext cx="1406134" cy="53072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70258" y="8"/>
              <a:ext cx="1188292" cy="62284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357915" y="6"/>
              <a:ext cx="1431882" cy="11784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593" y="5074270"/>
              <a:ext cx="1422160" cy="1146628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22212" y="5712966"/>
              <a:ext cx="1313312" cy="1115904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5390" y="342636"/>
              <a:ext cx="1612537" cy="1649331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0039" y="570137"/>
              <a:ext cx="1563059" cy="1343255"/>
            </a:xfrm>
            <a:prstGeom prst="rect">
              <a:avLst/>
            </a:prstGeom>
            <a:effectLst>
              <a:outerShdw blurRad="215900" sx="108000" sy="108000" algn="ctr" rotWithShape="0">
                <a:sysClr val="windowText" lastClr="000000">
                  <a:alpha val="80000"/>
                </a:sysClr>
              </a:outerShdw>
            </a:effectLst>
          </p:spPr>
        </p:pic>
        <p:sp>
          <p:nvSpPr>
            <p:cNvPr id="19" name="Hexagon 18"/>
            <p:cNvSpPr/>
            <p:nvPr userDrawn="1"/>
          </p:nvSpPr>
          <p:spPr>
            <a:xfrm>
              <a:off x="6908800" y="1676400"/>
              <a:ext cx="1944624" cy="1676400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7200000" scaled="0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0" name="Hexagon 19"/>
            <p:cNvSpPr/>
            <p:nvPr userDrawn="1"/>
          </p:nvSpPr>
          <p:spPr>
            <a:xfrm>
              <a:off x="8439049" y="2614256"/>
              <a:ext cx="2127352" cy="1833927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08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1" name="Hexagon 20"/>
            <p:cNvSpPr/>
            <p:nvPr userDrawn="1"/>
          </p:nvSpPr>
          <p:spPr>
            <a:xfrm>
              <a:off x="4286823" y="1322080"/>
              <a:ext cx="1587834" cy="1368823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54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2" name="Hexagon 21"/>
            <p:cNvSpPr/>
            <p:nvPr userDrawn="1"/>
          </p:nvSpPr>
          <p:spPr>
            <a:xfrm>
              <a:off x="7221495" y="45574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Hexagon 22"/>
            <p:cNvSpPr/>
            <p:nvPr userDrawn="1"/>
          </p:nvSpPr>
          <p:spPr>
            <a:xfrm>
              <a:off x="4964524" y="4579186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Hexagon 23"/>
            <p:cNvSpPr/>
            <p:nvPr userDrawn="1"/>
          </p:nvSpPr>
          <p:spPr>
            <a:xfrm>
              <a:off x="2428152" y="5167014"/>
              <a:ext cx="1199110" cy="1033716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24000">
                    <a:srgbClr val="1F497D"/>
                  </a:gs>
                  <a:gs pos="73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Hexagon 24"/>
            <p:cNvSpPr/>
            <p:nvPr userDrawn="1"/>
          </p:nvSpPr>
          <p:spPr>
            <a:xfrm>
              <a:off x="1609709" y="5889527"/>
              <a:ext cx="979791" cy="844648"/>
            </a:xfrm>
            <a:prstGeom prst="hexagon">
              <a:avLst/>
            </a:prstGeom>
            <a:noFill/>
            <a:ln w="25400" cap="flat" cmpd="sng" algn="ctr">
              <a:gradFill flip="none" rotWithShape="1">
                <a:gsLst>
                  <a:gs pos="0">
                    <a:srgbClr val="1F497D"/>
                  </a:gs>
                  <a:gs pos="100000">
                    <a:srgbClr val="1F497D"/>
                  </a:gs>
                  <a:gs pos="100000">
                    <a:sysClr val="windowText" lastClr="000000">
                      <a:alpha val="0"/>
                    </a:sysClr>
                  </a:gs>
                </a:gsLst>
                <a:lin ang="16200000" scaled="1"/>
                <a:tileRect/>
              </a:gra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 rotWithShape="1"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615051" y="-18499"/>
              <a:ext cx="2452750" cy="1689955"/>
            </a:xfrm>
            <a:prstGeom prst="rect">
              <a:avLst/>
            </a:prstGeom>
          </p:spPr>
        </p:pic>
        <p:grpSp>
          <p:nvGrpSpPr>
            <p:cNvPr id="27" name="Group 26"/>
            <p:cNvGrpSpPr/>
            <p:nvPr userDrawn="1"/>
          </p:nvGrpSpPr>
          <p:grpSpPr>
            <a:xfrm>
              <a:off x="10264655" y="1586945"/>
              <a:ext cx="2141660" cy="1885359"/>
              <a:chOff x="20410571" y="4406507"/>
              <a:chExt cx="2111152" cy="1858504"/>
            </a:xfrm>
          </p:grpSpPr>
          <p:sp>
            <p:nvSpPr>
              <p:cNvPr id="28" name="Hexagon 27"/>
              <p:cNvSpPr/>
              <p:nvPr/>
            </p:nvSpPr>
            <p:spPr>
              <a:xfrm>
                <a:off x="20410571" y="4445051"/>
                <a:ext cx="2111152" cy="1819960"/>
              </a:xfrm>
              <a:prstGeom prst="hexagon">
                <a:avLst>
                  <a:gd name="adj" fmla="val 27050"/>
                  <a:gd name="vf" fmla="val 115470"/>
                </a:avLst>
              </a:prstGeom>
              <a:gradFill flip="none" rotWithShape="1">
                <a:gsLst>
                  <a:gs pos="18000">
                    <a:schemeClr val="accent1">
                      <a:lumMod val="60000"/>
                      <a:lumOff val="40000"/>
                    </a:schemeClr>
                  </a:gs>
                  <a:gs pos="84000">
                    <a:schemeClr val="tx1">
                      <a:lumMod val="95000"/>
                      <a:lumOff val="5000"/>
                      <a:alpha val="4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 rotWithShape="1">
              <a:blip r:embed="rId16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0453600" y="4406507"/>
                <a:ext cx="1835003" cy="153149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65100" sx="102000" sy="102000" algn="ctr" rotWithShape="0">
                  <a:prstClr val="black"/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0" name="Picture 29"/>
            <p:cNvPicPr>
              <a:picLocks noChangeAspect="1"/>
            </p:cNvPicPr>
            <p:nvPr userDrawn="1"/>
          </p:nvPicPr>
          <p:blipFill rotWithShape="1"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041818" y="3533782"/>
              <a:ext cx="2124629" cy="2220087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0824" y="5591175"/>
              <a:ext cx="1408176" cy="1253488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 userDrawn="1"/>
          </p:nvSpPr>
          <p:spPr>
            <a:xfrm>
              <a:off x="0" y="-26498"/>
              <a:ext cx="12192000" cy="6884497"/>
            </a:xfrm>
            <a:prstGeom prst="rect">
              <a:avLst/>
            </a:prstGeom>
            <a:gradFill flip="none" rotWithShape="1">
              <a:gsLst>
                <a:gs pos="81000">
                  <a:srgbClr val="002852">
                    <a:alpha val="10000"/>
                  </a:srgbClr>
                </a:gs>
                <a:gs pos="61000">
                  <a:srgbClr val="000C1A">
                    <a:alpha val="80000"/>
                  </a:srgbClr>
                </a:gs>
                <a:gs pos="41000">
                  <a:sysClr val="windowText" lastClr="000000">
                    <a:alpha val="80000"/>
                  </a:sysClr>
                </a:gs>
                <a:gs pos="22000">
                  <a:srgbClr val="002852">
                    <a:alpha val="10000"/>
                  </a:srgbClr>
                </a:gs>
                <a:gs pos="0">
                  <a:srgbClr val="002852">
                    <a:alpha val="70000"/>
                  </a:srgbClr>
                </a:gs>
                <a:gs pos="100000">
                  <a:srgbClr val="002852">
                    <a:alpha val="70000"/>
                  </a:srgbClr>
                </a:gs>
              </a:gsLst>
              <a:lin ang="54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34" name="Title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E2EAFB97-FA01-4D19-BD02-D38697E7E2CA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0" y="6152701"/>
            <a:ext cx="4902497" cy="7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670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A3BB14-DBCA-47C8-A1D7-226CD02A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CDF00-CA5F-451C-96B3-AC16656937A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7609A1C-ED67-4D52-8949-9EAA1E7D6B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3547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48574" y="1370961"/>
            <a:ext cx="11286226" cy="50291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BFD23C-FAE2-4F52-9244-4667C7F9F74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5DC37-4CD0-4A5E-A14E-312C12A2D0F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096029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352" y="6"/>
            <a:ext cx="2041094" cy="158693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723" y="680456"/>
            <a:ext cx="2057400" cy="2010455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209" y="4621903"/>
            <a:ext cx="2474076" cy="215240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245" y="5651600"/>
            <a:ext cx="1981200" cy="1158783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867" y="2"/>
            <a:ext cx="1406134" cy="53072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258" y="8"/>
            <a:ext cx="1188292" cy="62284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7915" y="6"/>
            <a:ext cx="1431882" cy="11784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593" y="5074270"/>
            <a:ext cx="1422160" cy="1146628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12" y="5712966"/>
            <a:ext cx="1313312" cy="111590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0" y="342636"/>
            <a:ext cx="1612537" cy="164933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39" y="570137"/>
            <a:ext cx="1563059" cy="13432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sp>
        <p:nvSpPr>
          <p:cNvPr id="19" name="Hexagon 18"/>
          <p:cNvSpPr/>
          <p:nvPr userDrawn="1"/>
        </p:nvSpPr>
        <p:spPr>
          <a:xfrm>
            <a:off x="6908800" y="1676400"/>
            <a:ext cx="1944624" cy="1676400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7200000" scaled="0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" name="Hexagon 19"/>
          <p:cNvSpPr/>
          <p:nvPr userDrawn="1"/>
        </p:nvSpPr>
        <p:spPr>
          <a:xfrm>
            <a:off x="8439049" y="2614256"/>
            <a:ext cx="2127352" cy="1833927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" name="Hexagon 20"/>
          <p:cNvSpPr/>
          <p:nvPr userDrawn="1"/>
        </p:nvSpPr>
        <p:spPr>
          <a:xfrm>
            <a:off x="4286823" y="1322080"/>
            <a:ext cx="1587834" cy="1368823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" name="Hexagon 21"/>
          <p:cNvSpPr/>
          <p:nvPr userDrawn="1"/>
        </p:nvSpPr>
        <p:spPr>
          <a:xfrm>
            <a:off x="7221495" y="4557414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" name="Hexagon 22"/>
          <p:cNvSpPr/>
          <p:nvPr userDrawn="1"/>
        </p:nvSpPr>
        <p:spPr>
          <a:xfrm>
            <a:off x="4964524" y="4579186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051" y="-18499"/>
            <a:ext cx="2452750" cy="168995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264655" y="1586945"/>
            <a:ext cx="2141660" cy="1885359"/>
            <a:chOff x="20410571" y="4406507"/>
            <a:chExt cx="2111152" cy="1858504"/>
          </a:xfrm>
        </p:grpSpPr>
        <p:sp>
          <p:nvSpPr>
            <p:cNvPr id="28" name="Hexagon 27"/>
            <p:cNvSpPr/>
            <p:nvPr/>
          </p:nvSpPr>
          <p:spPr>
            <a:xfrm>
              <a:off x="20410571" y="4445051"/>
              <a:ext cx="2111152" cy="1819960"/>
            </a:xfrm>
            <a:prstGeom prst="hexagon">
              <a:avLst>
                <a:gd name="adj" fmla="val 27050"/>
                <a:gd name="vf" fmla="val 115470"/>
              </a:avLst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4000">
                  <a:schemeClr val="tx1">
                    <a:lumMod val="95000"/>
                    <a:lumOff val="5000"/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5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53600" y="4406507"/>
              <a:ext cx="1835003" cy="1531499"/>
            </a:xfrm>
            <a:prstGeom prst="rect">
              <a:avLst/>
            </a:prstGeom>
            <a:noFill/>
            <a:ln>
              <a:noFill/>
            </a:ln>
            <a:effectLst>
              <a:outerShdw blurRad="165100" sx="102000" sy="102000" algn="c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1818" y="3533782"/>
            <a:ext cx="2124629" cy="22200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24" y="5591175"/>
            <a:ext cx="1408176" cy="125348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9DAB7C-314B-4FEF-A36F-E50707ECE3EF}"/>
              </a:ext>
            </a:extLst>
          </p:cNvPr>
          <p:cNvSpPr/>
          <p:nvPr userDrawn="1"/>
        </p:nvSpPr>
        <p:spPr>
          <a:xfrm>
            <a:off x="0" y="-344"/>
            <a:ext cx="12192000" cy="6858000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3A369"/>
              </a:solidFill>
            </a:endParaRPr>
          </a:p>
        </p:txBody>
      </p:sp>
      <p:sp>
        <p:nvSpPr>
          <p:cNvPr id="34" name="Title 1"/>
          <p:cNvSpPr>
            <a:spLocks noGrp="1"/>
          </p:cNvSpPr>
          <p:nvPr userDrawn="1"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>
                <a:solidFill>
                  <a:srgbClr val="B3A3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41848A4-19B5-4403-9658-98C38D5A67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0" y="5290396"/>
            <a:ext cx="51244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3485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1"/>
            <a:ext cx="5486400" cy="50298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2713" y="1370952"/>
            <a:ext cx="5486400" cy="50298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F91F66-94AD-42A2-B23C-3841563B26A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94C051-C8A6-443E-9303-AB82AB0DA66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6119961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9"/>
            <a:ext cx="7315200" cy="50291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77201" y="1371598"/>
            <a:ext cx="3657600" cy="50291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1DCA9BD-CC38-431E-B3AC-61241AC42B0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46584331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50291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19601" y="1371598"/>
            <a:ext cx="7315200" cy="50291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3692E5E-F411-4B62-B7E5-6DACBC419E6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60534612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9"/>
            <a:ext cx="7315200" cy="50291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77201" y="1371598"/>
            <a:ext cx="3657600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3A7D193-0BB3-4187-BD58-DD09D9C4111A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77201" y="3931915"/>
            <a:ext cx="3657600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DE737B-A4FB-4CCB-814A-B8176241A66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8893027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19601" y="1371598"/>
            <a:ext cx="7315200" cy="502919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37839357-E7D8-4A72-8A33-75CBBEED5A3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8574" y="3931913"/>
            <a:ext cx="3657600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0979CE1-953B-40F6-8C33-2771985102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51621223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11286226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3" y="3931915"/>
            <a:ext cx="11286227" cy="24688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B55B652-4154-4AD0-A884-EBA056F8396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06765801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2"/>
            <a:ext cx="11286226" cy="32918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4" y="4754869"/>
            <a:ext cx="11286226" cy="1645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C46E14-A032-4206-B6EC-2FE49C110C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06171007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0962"/>
            <a:ext cx="11286226" cy="16459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8574" y="3108949"/>
            <a:ext cx="11286226" cy="32918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D1DA88-838A-4E10-93B2-9CCA9913D1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00212257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371598"/>
            <a:ext cx="3657600" cy="502919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081025" y="1371595"/>
            <a:ext cx="3657600" cy="50291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64799" y="1371595"/>
            <a:ext cx="3657600" cy="502919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00B0D5-2178-47EB-85CB-CAE8B018E3D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447912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919590"/>
            <a:ext cx="5486400" cy="4481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1919590"/>
            <a:ext cx="5486400" cy="448121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574" y="1370951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57026" y="1370950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C2FDFBD-AC9B-4F8C-A521-6270C4C2C2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660664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T"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24461" y="3793068"/>
            <a:ext cx="6795913" cy="168486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600"/>
              </a:lnSpc>
              <a:buNone/>
              <a:defRPr sz="2400" b="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Calibri Light" panose="020F0302020204030204" pitchFamily="34" charset="0"/>
                <a:ea typeface="Roboto Condensed Light" pitchFamily="2" charset="0"/>
                <a:cs typeface="Calibri Light" panose="020F0302020204030204" pitchFamily="34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7EE9D9-49A7-AE42-84D1-352EBEE407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4462" y="333633"/>
            <a:ext cx="6795913" cy="345943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lnSpc>
                <a:spcPts val="4800"/>
              </a:lnSpc>
              <a:defRPr sz="3200" b="1" cap="none" spc="0" baseline="0">
                <a:solidFill>
                  <a:srgbClr val="A7934B"/>
                </a:solidFill>
                <a:latin typeface="Calibri" panose="020F0502020204030204" pitchFamily="34" charset="0"/>
                <a:ea typeface="Roboto" panose="020B060402020202020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0767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48574" y="1919592"/>
            <a:ext cx="3657600" cy="448120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5" y="1919592"/>
            <a:ext cx="3657600" cy="448120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48573" y="1370952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85824" y="1370952"/>
            <a:ext cx="3657601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4262885" y="1919592"/>
            <a:ext cx="3657600" cy="448120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62884" y="1370952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F29BB22-AE5A-4AD8-BE16-82FDA4CCCEB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5454925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86EC98-01E5-4615-A8A9-C506AC716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29950078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lid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E1E3B-F3E1-4E2A-B0DF-51523DAC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961304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02205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otal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2943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24DF30-AC6F-4DAC-B507-F4171BB495EC}"/>
              </a:ext>
            </a:extLst>
          </p:cNvPr>
          <p:cNvSpPr/>
          <p:nvPr userDrawn="1"/>
        </p:nvSpPr>
        <p:spPr>
          <a:xfrm>
            <a:off x="1" y="1"/>
            <a:ext cx="12192000" cy="6857992"/>
          </a:xfrm>
          <a:prstGeom prst="rect">
            <a:avLst/>
          </a:prstGeom>
          <a:gradFill>
            <a:gsLst>
              <a:gs pos="15000">
                <a:schemeClr val="bg1"/>
              </a:gs>
              <a:gs pos="0">
                <a:srgbClr val="003057"/>
              </a:gs>
              <a:gs pos="85000">
                <a:schemeClr val="bg1"/>
              </a:gs>
              <a:gs pos="100000">
                <a:srgbClr val="00305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25352" y="6"/>
            <a:ext cx="2041094" cy="158693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7723" y="680456"/>
            <a:ext cx="2057400" cy="2010455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4209" y="4621903"/>
            <a:ext cx="2474076" cy="2152407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185245" y="5651600"/>
            <a:ext cx="1981200" cy="1158783"/>
          </a:xfrm>
          <a:prstGeom prst="rect">
            <a:avLst/>
          </a:prstGeom>
          <a:effectLst>
            <a:outerShdw blurRad="419100" sx="111000" sy="111000" algn="ctr" rotWithShape="0">
              <a:sysClr val="windowText" lastClr="000000">
                <a:alpha val="88000"/>
              </a:sys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8867" y="2"/>
            <a:ext cx="1406134" cy="53072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0258" y="8"/>
            <a:ext cx="1188292" cy="62284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57915" y="6"/>
            <a:ext cx="1431882" cy="11784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593" y="5074270"/>
            <a:ext cx="1422160" cy="1146628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2212" y="5712966"/>
            <a:ext cx="1313312" cy="1115904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390" y="342636"/>
            <a:ext cx="1612537" cy="1649331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39" y="570137"/>
            <a:ext cx="1563059" cy="1343255"/>
          </a:xfrm>
          <a:prstGeom prst="rect">
            <a:avLst/>
          </a:prstGeom>
          <a:effectLst>
            <a:outerShdw blurRad="215900" sx="108000" sy="108000" algn="ctr" rotWithShape="0">
              <a:sysClr val="windowText" lastClr="000000">
                <a:alpha val="80000"/>
              </a:sysClr>
            </a:outerShdw>
          </a:effectLst>
        </p:spPr>
      </p:pic>
      <p:sp>
        <p:nvSpPr>
          <p:cNvPr id="19" name="Hexagon 18"/>
          <p:cNvSpPr/>
          <p:nvPr userDrawn="1"/>
        </p:nvSpPr>
        <p:spPr>
          <a:xfrm>
            <a:off x="6908800" y="1676400"/>
            <a:ext cx="1944624" cy="1676400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7200000" scaled="0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0" name="Hexagon 19"/>
          <p:cNvSpPr/>
          <p:nvPr userDrawn="1"/>
        </p:nvSpPr>
        <p:spPr>
          <a:xfrm>
            <a:off x="8439049" y="2614256"/>
            <a:ext cx="2127352" cy="1833927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08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1" name="Hexagon 20"/>
          <p:cNvSpPr/>
          <p:nvPr userDrawn="1"/>
        </p:nvSpPr>
        <p:spPr>
          <a:xfrm>
            <a:off x="4286823" y="1322080"/>
            <a:ext cx="1587834" cy="1368823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54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2" name="Hexagon 21"/>
          <p:cNvSpPr/>
          <p:nvPr userDrawn="1"/>
        </p:nvSpPr>
        <p:spPr>
          <a:xfrm>
            <a:off x="7221495" y="4557414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sp>
        <p:nvSpPr>
          <p:cNvPr id="23" name="Hexagon 22"/>
          <p:cNvSpPr/>
          <p:nvPr userDrawn="1"/>
        </p:nvSpPr>
        <p:spPr>
          <a:xfrm>
            <a:off x="4964524" y="4579186"/>
            <a:ext cx="1199110" cy="1033716"/>
          </a:xfrm>
          <a:prstGeom prst="hexagon">
            <a:avLst/>
          </a:prstGeom>
          <a:noFill/>
          <a:ln w="25400" cap="flat" cmpd="sng" algn="ctr">
            <a:gradFill flip="none" rotWithShape="1">
              <a:gsLst>
                <a:gs pos="0">
                  <a:srgbClr val="1F497D"/>
                </a:gs>
                <a:gs pos="24000">
                  <a:srgbClr val="1F497D"/>
                </a:gs>
                <a:gs pos="73000">
                  <a:sysClr val="windowText" lastClr="000000">
                    <a:alpha val="0"/>
                  </a:sysClr>
                </a:gs>
              </a:gsLst>
              <a:lin ang="16200000" scaled="1"/>
              <a:tileRect/>
            </a:gra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>
              <a:solidFill>
                <a:prstClr val="white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5051" y="-18499"/>
            <a:ext cx="2452750" cy="1689955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10264655" y="1586945"/>
            <a:ext cx="2141660" cy="1885359"/>
            <a:chOff x="20410571" y="4406507"/>
            <a:chExt cx="2111152" cy="1858504"/>
          </a:xfrm>
        </p:grpSpPr>
        <p:sp>
          <p:nvSpPr>
            <p:cNvPr id="28" name="Hexagon 27"/>
            <p:cNvSpPr/>
            <p:nvPr/>
          </p:nvSpPr>
          <p:spPr>
            <a:xfrm>
              <a:off x="20410571" y="4445051"/>
              <a:ext cx="2111152" cy="1819960"/>
            </a:xfrm>
            <a:prstGeom prst="hexagon">
              <a:avLst>
                <a:gd name="adj" fmla="val 27050"/>
                <a:gd name="vf" fmla="val 115470"/>
              </a:avLst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84000">
                  <a:schemeClr val="tx1">
                    <a:lumMod val="95000"/>
                    <a:lumOff val="5000"/>
                    <a:alpha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14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0453600" y="4406507"/>
              <a:ext cx="1835003" cy="1531499"/>
            </a:xfrm>
            <a:prstGeom prst="rect">
              <a:avLst/>
            </a:prstGeom>
            <a:noFill/>
            <a:ln>
              <a:noFill/>
            </a:ln>
            <a:effectLst>
              <a:outerShdw blurRad="165100" sx="102000" sy="102000" algn="ctr" rotWithShape="0">
                <a:prstClr val="black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0" name="Picture 29"/>
          <p:cNvPicPr>
            <a:picLocks noChangeAspect="1"/>
          </p:cNvPicPr>
          <p:nvPr userDrawn="1"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41818" y="3533782"/>
            <a:ext cx="2124629" cy="222008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0824" y="5591175"/>
            <a:ext cx="1408176" cy="1253488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E9DAB7C-314B-4FEF-A36F-E50707ECE3E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/>
          <p:cNvSpPr>
            <a:spLocks noGrp="1"/>
          </p:cNvSpPr>
          <p:nvPr userDrawn="1"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 userDrawn="1"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6" name="Graphic 35">
            <a:extLst>
              <a:ext uri="{FF2B5EF4-FFF2-40B4-BE49-F238E27FC236}">
                <a16:creationId xmlns:a16="http://schemas.microsoft.com/office/drawing/2014/main" id="{21BBF6BC-9163-48B4-9290-A0B15176ACCA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" y="5290389"/>
            <a:ext cx="512445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67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2EB6-EF5D-4B58-9847-D4903FEF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684B70-76BE-40C1-B8F1-ABCC6AC7BF7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64246707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Simpl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dirty="0">
                <a:solidFill>
                  <a:srgbClr val="003057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2EB6-EF5D-4B58-9847-D4903FEF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2031EE0-D7D7-4626-ABC9-4FD4E3D300C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FF9460B2-0CE1-41A8-A3F8-6FBCB49CF6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0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426396E-E3F7-41F7-94C3-B44FF7D2B91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E1498F-FBAC-4B09-9F2B-CE7CFBB1581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1107231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915035"/>
            <a:ext cx="54864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6BB447E-4030-42FC-AC01-87B2E497582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63681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3FAB429-2CDB-4227-AE68-5A9CC880D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64614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3200" dirty="0">
                <a:solidFill>
                  <a:srgbClr val="B3A3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4166256-C2BF-40FD-930A-C0CED5B914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9604"/>
            <a:ext cx="9144000" cy="9107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305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402EB6-EF5D-4B58-9847-D4903FEF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057"/>
                </a:solidFill>
              </a:defRPr>
            </a:lvl1pPr>
          </a:lstStyle>
          <a:p>
            <a:fld id="{6AA0F56D-6A31-4548-BE4B-C3F021D737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582CF1-7923-4E7F-8499-0F76D366F7B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7895772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AD6526B-4CF8-4C39-9799-D6AB850763C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25013355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B0F4598-5EA0-43CD-9DB7-C0B09F7FE1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0531058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:(1: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7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95C6ED5-977E-4B4D-BC6E-F98765D2F5C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085827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1CF582-B52A-4F95-BE45-7C00663F6F7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58662140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1:1)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428227" y="915034"/>
            <a:ext cx="73152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305AF19-DEA2-4EA8-AAFF-29394B48EFAB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57200" y="3703319"/>
            <a:ext cx="3657600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6FD28E-E177-43AE-8FEF-D184FFC73AF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7219047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3703320"/>
            <a:ext cx="11286226" cy="2697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826BEB3-7C55-4375-A750-9A218AB2262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77095451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2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4590288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5C11770-3C4E-407D-AE68-96837D5D7D1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354439537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18105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457200" y="2779776"/>
            <a:ext cx="11286226" cy="36210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AEAAD0-D59F-469A-B14B-BE0E50CBCD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7132898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915034"/>
            <a:ext cx="3657600" cy="548576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Content Placeholder 10"/>
          <p:cNvSpPr>
            <a:spLocks noGrp="1"/>
          </p:cNvSpPr>
          <p:nvPr>
            <p:ph sz="quarter" idx="12"/>
          </p:nvPr>
        </p:nvSpPr>
        <p:spPr>
          <a:xfrm>
            <a:off x="8095591" y="915034"/>
            <a:ext cx="3657600" cy="54857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10"/>
          <p:cNvSpPr>
            <a:spLocks noGrp="1"/>
          </p:cNvSpPr>
          <p:nvPr>
            <p:ph sz="quarter" idx="13"/>
          </p:nvPr>
        </p:nvSpPr>
        <p:spPr>
          <a:xfrm>
            <a:off x="4264571" y="915035"/>
            <a:ext cx="3657600" cy="548576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741DF-5743-420F-9D8B-457740DFF56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1661927035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6257026" y="915034"/>
            <a:ext cx="54864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1DF3263-DB2C-4205-A5D8-736F6A2E9F5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00980806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457200" y="1463674"/>
            <a:ext cx="3657600" cy="49371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10"/>
          <p:cNvSpPr>
            <a:spLocks noGrp="1"/>
          </p:cNvSpPr>
          <p:nvPr>
            <p:ph sz="quarter" idx="12"/>
          </p:nvPr>
        </p:nvSpPr>
        <p:spPr>
          <a:xfrm>
            <a:off x="8085825" y="1463674"/>
            <a:ext cx="3657600" cy="493712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8085824" y="915034"/>
            <a:ext cx="3657601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Content Placeholder 10"/>
          <p:cNvSpPr>
            <a:spLocks noGrp="1"/>
          </p:cNvSpPr>
          <p:nvPr>
            <p:ph sz="quarter" idx="15"/>
          </p:nvPr>
        </p:nvSpPr>
        <p:spPr>
          <a:xfrm>
            <a:off x="4271512" y="1463674"/>
            <a:ext cx="3657600" cy="493712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271512" y="915034"/>
            <a:ext cx="3657600" cy="54864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29997D2-0FA2-40CA-B70A-2695ED3CE15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020019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image" Target="../media/image2.jpeg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3.xml"/><Relationship Id="rId21" Type="http://schemas.openxmlformats.org/officeDocument/2006/relationships/image" Target="../media/image27.sv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0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27.sv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69.xml"/><Relationship Id="rId21" Type="http://schemas.openxmlformats.org/officeDocument/2006/relationships/image" Target="../media/image27.svg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76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87.xml"/><Relationship Id="rId21" Type="http://schemas.openxmlformats.org/officeDocument/2006/relationships/theme" Target="../theme/theme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image" Target="../media/image31.svg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image" Target="../media/image3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image" Target="../media/image30.png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image" Target="../media/image31.sv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6.xml"/><Relationship Id="rId1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26.xml"/><Relationship Id="rId21" Type="http://schemas.openxmlformats.org/officeDocument/2006/relationships/image" Target="../media/image30.png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17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5.xml"/><Relationship Id="rId16" Type="http://schemas.openxmlformats.org/officeDocument/2006/relationships/slideLayout" Target="../slideLayouts/slideLayout139.xml"/><Relationship Id="rId20" Type="http://schemas.openxmlformats.org/officeDocument/2006/relationships/theme" Target="../theme/theme9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33.xml"/><Relationship Id="rId19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Relationship Id="rId14" Type="http://schemas.openxmlformats.org/officeDocument/2006/relationships/slideLayout" Target="../slideLayouts/slideLayout137.xml"/><Relationship Id="rId22" Type="http://schemas.openxmlformats.org/officeDocument/2006/relationships/image" Target="../media/image31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098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</p:sldLayoutIdLst>
  <p:hf hdr="0"/>
  <p:txStyles>
    <p:titleStyle>
      <a:lvl1pPr algn="l" defTabSz="342900" rtl="0" eaLnBrk="1" latinLnBrk="0" hangingPunct="1">
        <a:spcBef>
          <a:spcPct val="0"/>
        </a:spcBef>
        <a:buNone/>
        <a:defRPr sz="3600" b="1" kern="1200">
          <a:solidFill>
            <a:srgbClr val="857437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4"/>
            <a:ext cx="11430000" cy="488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286282"/>
            <a:ext cx="1828800" cy="3465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57C80A5D-D4D3-4F8A-AD01-DE7BD0B6A36A}" type="datetime4">
              <a:rPr lang="en-US" smtClean="0"/>
              <a:pPr/>
              <a:t>May 28,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B8B9A-12D6-EA40-AB29-6918054B5D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09800" y="6280027"/>
            <a:ext cx="7408653" cy="3465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Presenter Name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618453" y="6286282"/>
            <a:ext cx="1371600" cy="3465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70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Calibri" panose="020F0502020204030204" pitchFamily="34" charset="0"/>
          <a:ea typeface="Roboto" panose="02000000000000000000" pitchFamily="2" charset="0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6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0"/>
            <a:ext cx="11286226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5035"/>
            <a:ext cx="11286226" cy="54864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43426" y="268014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C5CC6D6D-3539-4358-92E7-869C5C905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199" y="6446836"/>
            <a:ext cx="11286225" cy="365125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lvl1pPr>
              <a:defRPr lang="en-US" sz="1200" b="0" kern="1200" dirty="0" smtClean="0">
                <a:solidFill>
                  <a:srgbClr val="003057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ED287-8C7D-4EED-A3AD-5617F178711D}"/>
              </a:ext>
            </a:extLst>
          </p:cNvPr>
          <p:cNvCxnSpPr>
            <a:cxnSpLocks/>
          </p:cNvCxnSpPr>
          <p:nvPr userDrawn="1"/>
        </p:nvCxnSpPr>
        <p:spPr>
          <a:xfrm flipH="1">
            <a:off x="3" y="835889"/>
            <a:ext cx="12191997" cy="0"/>
          </a:xfrm>
          <a:prstGeom prst="line">
            <a:avLst/>
          </a:prstGeom>
          <a:ln>
            <a:solidFill>
              <a:srgbClr val="B3A36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43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81" r:id="rId2"/>
    <p:sldLayoutId id="2147483961" r:id="rId3"/>
    <p:sldLayoutId id="2147483962" r:id="rId4"/>
    <p:sldLayoutId id="2147483963" r:id="rId5"/>
    <p:sldLayoutId id="2147483964" r:id="rId6"/>
    <p:sldLayoutId id="2147483965" r:id="rId7"/>
    <p:sldLayoutId id="2147483966" r:id="rId8"/>
    <p:sldLayoutId id="2147483967" r:id="rId9"/>
    <p:sldLayoutId id="2147483968" r:id="rId10"/>
    <p:sldLayoutId id="2147483969" r:id="rId11"/>
    <p:sldLayoutId id="2147483970" r:id="rId12"/>
    <p:sldLayoutId id="2147483971" r:id="rId13"/>
    <p:sldLayoutId id="2147483972" r:id="rId14"/>
    <p:sldLayoutId id="2147483973" r:id="rId15"/>
    <p:sldLayoutId id="2147483974" r:id="rId16"/>
    <p:sldLayoutId id="2147483975" r:id="rId17"/>
    <p:sldLayoutId id="2147483976" r:id="rId18"/>
    <p:sldLayoutId id="2147483977" r:id="rId19"/>
    <p:sldLayoutId id="2147483978" r:id="rId20"/>
    <p:sldLayoutId id="2147483979" r:id="rId21"/>
    <p:sldLayoutId id="2147484043" r:id="rId22"/>
    <p:sldLayoutId id="2147484041" r:id="rId23"/>
    <p:sldLayoutId id="2147484042" r:id="rId24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B3A369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>
          <a:solidFill>
            <a:srgbClr val="003057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>
          <a:solidFill>
            <a:srgbClr val="003057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>
          <a:solidFill>
            <a:srgbClr val="003057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>
          <a:solidFill>
            <a:srgbClr val="003057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>
          <a:solidFill>
            <a:srgbClr val="003057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5000">
              <a:srgbClr val="003057"/>
            </a:gs>
            <a:gs pos="20000">
              <a:srgbClr val="003057"/>
            </a:gs>
            <a:gs pos="0">
              <a:srgbClr val="003057">
                <a:lumMod val="50000"/>
              </a:srgbClr>
            </a:gs>
            <a:gs pos="100000">
              <a:srgbClr val="003057">
                <a:lumMod val="5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0"/>
            <a:ext cx="11286226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5035"/>
            <a:ext cx="11286226" cy="54864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43426" y="268014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B30BA-62F9-4251-A4D0-10A1A140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94461" y="6452557"/>
            <a:ext cx="57978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ts val="1200"/>
              </a:lnSpc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Presenter Name / Notes / Copyright Statement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04DCF3-882C-4545-86E8-F38A82807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3" y="835889"/>
            <a:ext cx="12191997" cy="0"/>
          </a:xfrm>
          <a:prstGeom prst="line">
            <a:avLst/>
          </a:prstGeom>
          <a:ln>
            <a:solidFill>
              <a:srgbClr val="EDAC0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3FBF3C30-6EF8-4684-9582-3FCB3D7917BC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7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  <p:sldLayoutId id="2147483994" r:id="rId12"/>
    <p:sldLayoutId id="2147483995" r:id="rId13"/>
    <p:sldLayoutId id="2147483996" r:id="rId14"/>
    <p:sldLayoutId id="2147483997" r:id="rId15"/>
    <p:sldLayoutId id="2147483998" r:id="rId16"/>
    <p:sldLayoutId id="2147483999" r:id="rId17"/>
    <p:sldLayoutId id="2147484000" r:id="rId1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5000">
              <a:srgbClr val="003057"/>
            </a:gs>
            <a:gs pos="20000">
              <a:srgbClr val="003057"/>
            </a:gs>
            <a:gs pos="0">
              <a:srgbClr val="003057">
                <a:lumMod val="50000"/>
              </a:srgbClr>
            </a:gs>
            <a:gs pos="100000">
              <a:srgbClr val="003057">
                <a:lumMod val="5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2218D8F-EFFC-4C96-A15A-DE20310A02BD}"/>
              </a:ext>
            </a:extLst>
          </p:cNvPr>
          <p:cNvCxnSpPr>
            <a:cxnSpLocks/>
          </p:cNvCxnSpPr>
          <p:nvPr userDrawn="1"/>
        </p:nvCxnSpPr>
        <p:spPr>
          <a:xfrm>
            <a:off x="1613197" y="2"/>
            <a:ext cx="0" cy="6857997"/>
          </a:xfrm>
          <a:prstGeom prst="line">
            <a:avLst/>
          </a:prstGeom>
          <a:ln>
            <a:solidFill>
              <a:srgbClr val="EDAC0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683407" y="0"/>
            <a:ext cx="10060013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3407" y="914399"/>
            <a:ext cx="10424160" cy="54864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43426" y="225287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B30BA-62F9-4251-A4D0-10A1A140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3407" y="6446836"/>
            <a:ext cx="73088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2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Presenter Name / Notes / Copyright Statement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861F211-83C8-45DE-A80C-742D68CDAE8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949" r:id="rId7"/>
    <p:sldLayoutId id="2147483950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85000">
              <a:srgbClr val="003057"/>
            </a:gs>
            <a:gs pos="20000">
              <a:srgbClr val="003057"/>
            </a:gs>
            <a:gs pos="0">
              <a:srgbClr val="003057">
                <a:lumMod val="50000"/>
              </a:srgbClr>
            </a:gs>
            <a:gs pos="100000">
              <a:srgbClr val="003057">
                <a:lumMod val="50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2887" y="456565"/>
            <a:ext cx="11286226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888" y="1371599"/>
            <a:ext cx="11286226" cy="50298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53362" y="681852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B30BA-62F9-4251-A4D0-10A1A140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94462" y="6444763"/>
            <a:ext cx="5797818" cy="372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b="0" smtClean="0">
                <a:solidFill>
                  <a:schemeClr val="bg1"/>
                </a:solidFill>
                <a:latin typeface="+mn-lt"/>
              </a:defRPr>
            </a:lvl1pPr>
          </a:lstStyle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B1711E2-E704-4EA5-88DE-F4883D70D90A}"/>
              </a:ext>
            </a:extLst>
          </p:cNvPr>
          <p:cNvCxnSpPr>
            <a:cxnSpLocks/>
          </p:cNvCxnSpPr>
          <p:nvPr userDrawn="1"/>
        </p:nvCxnSpPr>
        <p:spPr>
          <a:xfrm flipH="1">
            <a:off x="-4283" y="1292454"/>
            <a:ext cx="12191997" cy="0"/>
          </a:xfrm>
          <a:prstGeom prst="line">
            <a:avLst/>
          </a:prstGeom>
          <a:ln>
            <a:solidFill>
              <a:srgbClr val="EDAC09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049A9743-BA32-47F7-8167-A427C9C3BAB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987023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95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51" r:id="rId7"/>
    <p:sldLayoutId id="2147483952" r:id="rId8"/>
    <p:sldLayoutId id="2147483917" r:id="rId9"/>
    <p:sldLayoutId id="2147483918" r:id="rId10"/>
    <p:sldLayoutId id="2147483919" r:id="rId11"/>
    <p:sldLayoutId id="2147483920" r:id="rId12"/>
    <p:sldLayoutId id="2147483921" r:id="rId13"/>
    <p:sldLayoutId id="2147483922" r:id="rId14"/>
    <p:sldLayoutId id="2147483923" r:id="rId15"/>
    <p:sldLayoutId id="2147483924" r:id="rId16"/>
    <p:sldLayoutId id="2147483925" r:id="rId17"/>
    <p:sldLayoutId id="2147483926" r:id="rId18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100000"/>
              </a:schemeClr>
            </a:gs>
            <a:gs pos="13000">
              <a:srgbClr val="FFFFFF"/>
            </a:gs>
            <a:gs pos="12000">
              <a:srgbClr val="003057">
                <a:lumMod val="100000"/>
              </a:srgbClr>
            </a:gs>
            <a:gs pos="0">
              <a:srgbClr val="003057">
                <a:lumMod val="7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7201" y="0"/>
            <a:ext cx="11286226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15035"/>
            <a:ext cx="11286226" cy="54864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43426" y="268014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C5CC6D6D-3539-4358-92E7-869C5C905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94462" y="6446836"/>
            <a:ext cx="579781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z="1200" b="0" smtClean="0">
                <a:solidFill>
                  <a:srgbClr val="003057"/>
                </a:solidFill>
                <a:latin typeface="+mn-lt"/>
              </a:defRPr>
            </a:lvl1pPr>
          </a:lstStyle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7ED287-8C7D-4EED-A3AD-5617F178711D}"/>
              </a:ext>
            </a:extLst>
          </p:cNvPr>
          <p:cNvCxnSpPr>
            <a:cxnSpLocks/>
          </p:cNvCxnSpPr>
          <p:nvPr userDrawn="1"/>
        </p:nvCxnSpPr>
        <p:spPr>
          <a:xfrm flipH="1">
            <a:off x="3" y="845125"/>
            <a:ext cx="12191997" cy="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862248C9-3E2F-4C5D-BDEA-7471C6D7F884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8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5" r:id="rId14"/>
    <p:sldLayoutId id="2147484036" r:id="rId15"/>
    <p:sldLayoutId id="2147484037" r:id="rId16"/>
    <p:sldLayoutId id="2147484038" r:id="rId17"/>
    <p:sldLayoutId id="2147484039" r:id="rId18"/>
    <p:sldLayoutId id="2147484040" r:id="rId19"/>
    <p:sldLayoutId id="2147484044" r:id="rId20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>
          <a:solidFill>
            <a:srgbClr val="00305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>
          <a:solidFill>
            <a:srgbClr val="00305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>
          <a:solidFill>
            <a:srgbClr val="00305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>
          <a:solidFill>
            <a:srgbClr val="00305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>
          <a:solidFill>
            <a:srgbClr val="00305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100000"/>
              </a:schemeClr>
            </a:gs>
            <a:gs pos="13000">
              <a:srgbClr val="FFFFFF"/>
            </a:gs>
            <a:gs pos="12000">
              <a:srgbClr val="003057">
                <a:lumMod val="100000"/>
              </a:srgbClr>
            </a:gs>
            <a:gs pos="0">
              <a:srgbClr val="003057">
                <a:lumMod val="7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683407" y="0"/>
            <a:ext cx="10068323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83407" y="914399"/>
            <a:ext cx="10424160" cy="548640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51733" y="225287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B30BA-62F9-4251-A4D0-10A1A140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83407" y="6446836"/>
            <a:ext cx="73088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ts val="1200"/>
              </a:lnSpc>
              <a:defRPr sz="1200" b="0">
                <a:solidFill>
                  <a:srgbClr val="003057"/>
                </a:solidFill>
                <a:latin typeface="+mn-lt"/>
              </a:defRPr>
            </a:lvl1pPr>
          </a:lstStyle>
          <a:p>
            <a:r>
              <a:rPr lang="en-US"/>
              <a:t>Presenter Name / Notes / Copyright Statement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C8F207-A4F7-4152-B8D8-5494F35F24D8}"/>
              </a:ext>
            </a:extLst>
          </p:cNvPr>
          <p:cNvCxnSpPr>
            <a:cxnSpLocks/>
          </p:cNvCxnSpPr>
          <p:nvPr userDrawn="1"/>
        </p:nvCxnSpPr>
        <p:spPr>
          <a:xfrm>
            <a:off x="1613136" y="0"/>
            <a:ext cx="1" cy="685800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" name="Graphic 9">
            <a:extLst>
              <a:ext uri="{FF2B5EF4-FFF2-40B4-BE49-F238E27FC236}">
                <a16:creationId xmlns:a16="http://schemas.microsoft.com/office/drawing/2014/main" id="{75C788ED-D116-4205-AA13-17954B476C5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26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945" r:id="rId3"/>
    <p:sldLayoutId id="2147483896" r:id="rId4"/>
    <p:sldLayoutId id="2147483897" r:id="rId5"/>
    <p:sldLayoutId id="2147483898" r:id="rId6"/>
    <p:sldLayoutId id="2147483899" r:id="rId7"/>
    <p:sldLayoutId id="2147483956" r:id="rId8"/>
    <p:sldLayoutId id="2147483955" r:id="rId9"/>
    <p:sldLayoutId id="2147483900" r:id="rId10"/>
    <p:sldLayoutId id="2147483901" r:id="rId11"/>
    <p:sldLayoutId id="2147483902" r:id="rId12"/>
    <p:sldLayoutId id="2147483903" r:id="rId13"/>
    <p:sldLayoutId id="2147483904" r:id="rId14"/>
    <p:sldLayoutId id="2147483905" r:id="rId15"/>
    <p:sldLayoutId id="2147483906" r:id="rId16"/>
    <p:sldLayoutId id="2147483907" r:id="rId17"/>
    <p:sldLayoutId id="2147483908" r:id="rId18"/>
    <p:sldLayoutId id="2147483909" r:id="rId19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lang="en-US" sz="3200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 dirty="0">
          <a:solidFill>
            <a:srgbClr val="00305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 dirty="0">
          <a:solidFill>
            <a:srgbClr val="00305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 dirty="0">
          <a:solidFill>
            <a:srgbClr val="00305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 dirty="0">
          <a:solidFill>
            <a:srgbClr val="00305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 dirty="0">
          <a:solidFill>
            <a:srgbClr val="00305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chemeClr val="bg1">
                <a:lumMod val="100000"/>
              </a:schemeClr>
            </a:gs>
            <a:gs pos="20000">
              <a:srgbClr val="FFFFFF"/>
            </a:gs>
            <a:gs pos="18000">
              <a:srgbClr val="003057">
                <a:lumMod val="100000"/>
              </a:srgbClr>
            </a:gs>
            <a:gs pos="0">
              <a:srgbClr val="003057">
                <a:lumMod val="75000"/>
              </a:srgb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1524000" y="0"/>
          <a:ext cx="0" cy="0"/>
          <a:chOff x="152400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52887" y="456565"/>
            <a:ext cx="11286226" cy="75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2888" y="1371599"/>
            <a:ext cx="11286226" cy="5029836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753362" y="681852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Helvetica" panose="020B0500000000000000" pitchFamily="2" charset="0"/>
              </a:defRPr>
            </a:lvl1pPr>
          </a:lstStyle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0BB30BA-62F9-4251-A4D0-10A1A140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94462" y="6444763"/>
            <a:ext cx="5797818" cy="3729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1200" b="0" smtClean="0">
                <a:solidFill>
                  <a:srgbClr val="003057"/>
                </a:solidFill>
                <a:latin typeface="+mn-lt"/>
              </a:defRPr>
            </a:lvl1pPr>
          </a:lstStyle>
          <a:p>
            <a:pPr>
              <a:lnSpc>
                <a:spcPts val="1200"/>
              </a:lnSpc>
            </a:pPr>
            <a:r>
              <a:rPr lang="en-US"/>
              <a:t>Presenter Name / Notes / Copyright Notice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04DCF3-882C-4545-86E8-F38A8280721F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1292454"/>
            <a:ext cx="12191997" cy="0"/>
          </a:xfrm>
          <a:prstGeom prst="line">
            <a:avLst/>
          </a:prstGeom>
          <a:ln>
            <a:solidFill>
              <a:srgbClr val="EAAA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Graphic 7">
            <a:extLst>
              <a:ext uri="{FF2B5EF4-FFF2-40B4-BE49-F238E27FC236}">
                <a16:creationId xmlns:a16="http://schemas.microsoft.com/office/drawing/2014/main" id="{76BE3495-3597-4ABD-8EB3-B8B59858F9BF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992280" y="6400048"/>
            <a:ext cx="3199720" cy="4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0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44" r:id="rId3"/>
    <p:sldLayoutId id="2147483930" r:id="rId4"/>
    <p:sldLayoutId id="2147483931" r:id="rId5"/>
    <p:sldLayoutId id="2147483932" r:id="rId6"/>
    <p:sldLayoutId id="2147483933" r:id="rId7"/>
    <p:sldLayoutId id="2147483958" r:id="rId8"/>
    <p:sldLayoutId id="2147483957" r:id="rId9"/>
    <p:sldLayoutId id="2147483934" r:id="rId10"/>
    <p:sldLayoutId id="2147483935" r:id="rId11"/>
    <p:sldLayoutId id="2147483936" r:id="rId12"/>
    <p:sldLayoutId id="2147483937" r:id="rId13"/>
    <p:sldLayoutId id="2147483938" r:id="rId14"/>
    <p:sldLayoutId id="2147483939" r:id="rId15"/>
    <p:sldLayoutId id="2147483940" r:id="rId16"/>
    <p:sldLayoutId id="2147483941" r:id="rId17"/>
    <p:sldLayoutId id="2147483942" r:id="rId18"/>
    <p:sldLayoutId id="2147483943" r:id="rId19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3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2400" kern="1200" dirty="0">
          <a:solidFill>
            <a:srgbClr val="003057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2000" kern="1200" dirty="0">
          <a:solidFill>
            <a:srgbClr val="003057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lang="en-US" sz="1800" kern="1200" dirty="0">
          <a:solidFill>
            <a:srgbClr val="003057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lang="en-US" sz="1600" kern="1200" dirty="0">
          <a:solidFill>
            <a:srgbClr val="003057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lang="en-US" sz="1600" kern="1200" dirty="0">
          <a:solidFill>
            <a:srgbClr val="003057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Olivia.pinon@asdl.gatech.edu" TargetMode="External"/><Relationship Id="rId1" Type="http://schemas.openxmlformats.org/officeDocument/2006/relationships/slideLayout" Target="../slideLayouts/slideLayout8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8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usage/training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pacy.io/models/en" TargetMode="External"/><Relationship Id="rId2" Type="http://schemas.openxmlformats.org/officeDocument/2006/relationships/hyperlink" Target="https://spacy.io/usage/v3-2" TargetMode="External"/><Relationship Id="rId1" Type="http://schemas.openxmlformats.org/officeDocument/2006/relationships/slideLayout" Target="../slideLayouts/slideLayout88.xml"/><Relationship Id="rId4" Type="http://schemas.openxmlformats.org/officeDocument/2006/relationships/hyperlink" Target="https://spacy.io/api/doc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spacy.io/api/phrasematcher" TargetMode="External"/><Relationship Id="rId1" Type="http://schemas.openxmlformats.org/officeDocument/2006/relationships/slideLayout" Target="../slideLayouts/slideLayout8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5C62BE-7F73-49E6-87CD-747A7A836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Boeing NLP4RE Task – Documentation</a:t>
            </a:r>
            <a:br>
              <a:rPr lang="en-US" dirty="0"/>
            </a:br>
            <a:r>
              <a:rPr lang="en-US" dirty="0"/>
              <a:t>May 2022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1F2583F-D9F4-41C0-9AEB-8A127BB08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125" y="3841504"/>
            <a:ext cx="7658100" cy="1187696"/>
          </a:xfrm>
        </p:spPr>
        <p:txBody>
          <a:bodyPr>
            <a:noAutofit/>
          </a:bodyPr>
          <a:lstStyle/>
          <a:p>
            <a:pPr algn="l"/>
            <a:r>
              <a:rPr lang="en-US" sz="1400" b="1" dirty="0"/>
              <a:t>Prepared by: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Dr. Olivia Pinon Fischer: </a:t>
            </a:r>
            <a:r>
              <a:rPr lang="en-US" sz="1400" dirty="0">
                <a:hlinkClick r:id="rId2"/>
              </a:rPr>
              <a:t>Olivia.pinon@asdl.gatech.edu</a:t>
            </a:r>
            <a:endParaRPr lang="en-US" sz="14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Cengiz Akinli: cengiz.akinli@aerospace.gatech.edu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Miyako Wilson: miyako.wilson@gatech.edu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400" dirty="0"/>
              <a:t>Archana Tikayat Ray: atr@gatech.edu</a:t>
            </a:r>
          </a:p>
        </p:txBody>
      </p:sp>
    </p:spTree>
    <p:extLst>
      <p:ext uri="{BB962C8B-B14F-4D97-AF65-F5344CB8AC3E}">
        <p14:creationId xmlns:p14="http://schemas.microsoft.com/office/powerpoint/2010/main" val="32896293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DBAF59-A39B-4CB6-9D07-845777D3CD1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Autofit/>
          </a:bodyPr>
          <a:lstStyle/>
          <a:p>
            <a:r>
              <a:rPr lang="en-US" sz="1600" b="1"/>
              <a:t>Element</a:t>
            </a:r>
            <a:r>
              <a:rPr lang="en-US" sz="1600"/>
              <a:t> – abstract super class of all elements identified.  This contains method used by the editor to display text and its Confidence value.</a:t>
            </a:r>
            <a:endParaRPr lang="en-US" sz="1600">
              <a:cs typeface="Calibri"/>
            </a:endParaRPr>
          </a:p>
          <a:p>
            <a:pPr lvl="1"/>
            <a:r>
              <a:rPr lang="en-US" sz="1400">
                <a:cs typeface="Calibri"/>
              </a:rPr>
              <a:t>Methods:</a:t>
            </a:r>
          </a:p>
          <a:p>
            <a:pPr lvl="2"/>
            <a:r>
              <a:rPr lang="en-US" sz="1400" b="1"/>
              <a:t>List(String):  </a:t>
            </a:r>
            <a:r>
              <a:rPr lang="en-US" sz="1400" b="1" err="1"/>
              <a:t>getTexts</a:t>
            </a:r>
            <a:r>
              <a:rPr lang="en-US" sz="1400" b="1"/>
              <a:t>()</a:t>
            </a:r>
            <a:r>
              <a:rPr lang="en-US" sz="1400"/>
              <a:t> - string representation of the element.  It is a list because one element with multiple texts (</a:t>
            </a:r>
            <a:r>
              <a:rPr lang="en-US" sz="1400" err="1"/>
              <a:t>ie</a:t>
            </a:r>
            <a:r>
              <a:rPr lang="en-US" sz="1400"/>
              <a:t>., Any Crew Oxygen Hose, Each Crew Oxygen Hose).</a:t>
            </a:r>
            <a:endParaRPr lang="en-US" sz="1400">
              <a:cs typeface="Calibri"/>
            </a:endParaRPr>
          </a:p>
          <a:p>
            <a:pPr lvl="2"/>
            <a:r>
              <a:rPr lang="en-US" sz="1400" b="1">
                <a:ea typeface="+mn-lt"/>
                <a:cs typeface="+mn-lt"/>
              </a:rPr>
              <a:t>Float: </a:t>
            </a:r>
            <a:r>
              <a:rPr lang="en-US" sz="1400" b="1" err="1">
                <a:ea typeface="+mn-lt"/>
                <a:cs typeface="+mn-lt"/>
              </a:rPr>
              <a:t>getConfidenceValue</a:t>
            </a:r>
            <a:r>
              <a:rPr lang="en-US" sz="1400" b="1">
                <a:ea typeface="+mn-lt"/>
                <a:cs typeface="+mn-lt"/>
              </a:rPr>
              <a:t>()</a:t>
            </a:r>
            <a:r>
              <a:rPr lang="en-US" sz="1400">
                <a:ea typeface="+mn-lt"/>
                <a:cs typeface="+mn-lt"/>
              </a:rPr>
              <a:t> - Float value representing confidence of this element identified.  Larger the value, more confident it has.</a:t>
            </a:r>
            <a:endParaRPr lang="en-US" sz="1400">
              <a:cs typeface="Calibri"/>
            </a:endParaRPr>
          </a:p>
          <a:p>
            <a:pPr lvl="2"/>
            <a:r>
              <a:rPr lang="en-US" sz="1400"/>
              <a:t>Span: </a:t>
            </a:r>
            <a:r>
              <a:rPr lang="en-US" sz="1400" err="1"/>
              <a:t>getTokens</a:t>
            </a:r>
            <a:r>
              <a:rPr lang="en-US" sz="1400"/>
              <a:t>() - Span used in identified elements.  For example, "not", "be", "affected ", "by"</a:t>
            </a:r>
            <a:r>
              <a:rPr lang="en-US" sz="1400">
                <a:ea typeface="+mn-lt"/>
                <a:cs typeface="+mn-lt"/>
              </a:rPr>
              <a:t> are not used to identify elements for "The Crew Oxygen hoses shall not be adversely affected by weathering.", so they are not included in </a:t>
            </a:r>
            <a:r>
              <a:rPr lang="en-US" sz="1400" err="1">
                <a:ea typeface="+mn-lt"/>
                <a:cs typeface="+mn-lt"/>
              </a:rPr>
              <a:t>getTokens</a:t>
            </a:r>
            <a:r>
              <a:rPr lang="en-US" sz="1400">
                <a:ea typeface="+mn-lt"/>
                <a:cs typeface="+mn-lt"/>
              </a:rPr>
              <a:t>().</a:t>
            </a:r>
            <a:endParaRPr lang="en-US" sz="1400">
              <a:cs typeface="Calibri"/>
            </a:endParaRPr>
          </a:p>
          <a:p>
            <a:r>
              <a:rPr lang="en-US" sz="1600" b="1" err="1">
                <a:ea typeface="+mn-lt"/>
                <a:cs typeface="+mn-lt"/>
              </a:rPr>
              <a:t>SingleOrGroupElement</a:t>
            </a:r>
            <a:r>
              <a:rPr lang="en-US" sz="1600" b="1">
                <a:ea typeface="+mn-lt"/>
                <a:cs typeface="+mn-lt"/>
              </a:rPr>
              <a:t> </a:t>
            </a:r>
            <a:r>
              <a:rPr lang="en-US" sz="1600">
                <a:ea typeface="+mn-lt"/>
                <a:cs typeface="+mn-lt"/>
              </a:rPr>
              <a:t>- an abstract super class for </a:t>
            </a:r>
            <a:r>
              <a:rPr lang="en-US" sz="1600" err="1">
                <a:ea typeface="+mn-lt"/>
                <a:cs typeface="+mn-lt"/>
              </a:rPr>
              <a:t>SingleElement</a:t>
            </a:r>
            <a:r>
              <a:rPr lang="en-US" sz="1600">
                <a:ea typeface="+mn-lt"/>
                <a:cs typeface="+mn-lt"/>
              </a:rPr>
              <a:t> and </a:t>
            </a:r>
            <a:r>
              <a:rPr lang="en-US" sz="1600" err="1">
                <a:ea typeface="+mn-lt"/>
                <a:cs typeface="+mn-lt"/>
              </a:rPr>
              <a:t>ElementGroup</a:t>
            </a:r>
            <a:r>
              <a:rPr lang="en-US" sz="1600">
                <a:ea typeface="+mn-lt"/>
                <a:cs typeface="+mn-lt"/>
              </a:rPr>
              <a:t>.</a:t>
            </a:r>
            <a:endParaRPr lang="en-US" sz="1600">
              <a:cs typeface="Calibri"/>
            </a:endParaRPr>
          </a:p>
          <a:p>
            <a:pPr lvl="1"/>
            <a:r>
              <a:rPr lang="en-US" sz="1400">
                <a:cs typeface="Calibri"/>
              </a:rPr>
              <a:t>Methods: </a:t>
            </a:r>
            <a:r>
              <a:rPr lang="en-US" sz="1400" b="1">
                <a:cs typeface="Calibri"/>
              </a:rPr>
              <a:t>Boolean </a:t>
            </a:r>
            <a:r>
              <a:rPr lang="en-US" sz="1400" b="1" err="1">
                <a:cs typeface="Calibri"/>
              </a:rPr>
              <a:t>getFit</a:t>
            </a:r>
            <a:r>
              <a:rPr lang="en-US" sz="1400" b="1">
                <a:cs typeface="Calibri"/>
              </a:rPr>
              <a:t>()</a:t>
            </a:r>
            <a:r>
              <a:rPr lang="en-US" sz="1400">
                <a:cs typeface="Calibri"/>
              </a:rPr>
              <a:t> - True if this element is not likely required input from a user.</a:t>
            </a:r>
          </a:p>
          <a:p>
            <a:r>
              <a:rPr lang="en-US" sz="1600" b="1" err="1"/>
              <a:t>SingleElement</a:t>
            </a:r>
            <a:r>
              <a:rPr lang="en-US" sz="1600"/>
              <a:t> – subclass of  </a:t>
            </a:r>
            <a:r>
              <a:rPr lang="en-US" sz="1600" err="1"/>
              <a:t>SingleOrGroupElement</a:t>
            </a:r>
            <a:r>
              <a:rPr lang="en-US" sz="1600"/>
              <a:t> </a:t>
            </a:r>
            <a:endParaRPr lang="en-US" sz="1600">
              <a:cs typeface="Calibri"/>
            </a:endParaRPr>
          </a:p>
          <a:p>
            <a:pPr lvl="1"/>
            <a:r>
              <a:rPr lang="en-US" sz="1400"/>
              <a:t>Elements combined in </a:t>
            </a:r>
            <a:r>
              <a:rPr lang="en-US" sz="1400" err="1"/>
              <a:t>ElementGroup</a:t>
            </a:r>
            <a:r>
              <a:rPr lang="en-US" sz="1400"/>
              <a:t> are Article, Agent, Section, Resource, Boundary, and Value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Non-grouped elements identified individually are Condition, State, When, and Characteristic</a:t>
            </a:r>
            <a:endParaRPr lang="en-US" sz="1400">
              <a:cs typeface="Calibri"/>
            </a:endParaRPr>
          </a:p>
          <a:p>
            <a:r>
              <a:rPr lang="en-US" sz="1600" b="1" err="1"/>
              <a:t>ElementGroup</a:t>
            </a:r>
            <a:r>
              <a:rPr lang="en-US" sz="1600"/>
              <a:t> – </a:t>
            </a:r>
            <a:r>
              <a:rPr lang="en-US" sz="1600">
                <a:ea typeface="+mn-lt"/>
                <a:cs typeface="+mn-lt"/>
              </a:rPr>
              <a:t>subclass of  </a:t>
            </a:r>
            <a:r>
              <a:rPr lang="en-US" sz="1600" err="1">
                <a:ea typeface="+mn-lt"/>
                <a:cs typeface="+mn-lt"/>
              </a:rPr>
              <a:t>SingleOrGroupElement</a:t>
            </a:r>
            <a:r>
              <a:rPr lang="en-US" sz="1600">
                <a:ea typeface="+mn-lt"/>
                <a:cs typeface="+mn-lt"/>
              </a:rPr>
              <a:t> </a:t>
            </a:r>
            <a:r>
              <a:rPr lang="en-US" sz="1600"/>
              <a:t> and super class of </a:t>
            </a:r>
            <a:r>
              <a:rPr lang="en-US" sz="1600" err="1"/>
              <a:t>ArticleAgent</a:t>
            </a:r>
            <a:r>
              <a:rPr lang="en-US" sz="1600"/>
              <a:t>, </a:t>
            </a:r>
            <a:r>
              <a:rPr lang="en-US" sz="1600" err="1"/>
              <a:t>SectionResource</a:t>
            </a:r>
            <a:r>
              <a:rPr lang="en-US" sz="1600"/>
              <a:t>, and </a:t>
            </a:r>
            <a:r>
              <a:rPr lang="en-US" sz="1600" err="1"/>
              <a:t>BoundaryValue</a:t>
            </a:r>
            <a:r>
              <a:rPr lang="en-US" sz="1600"/>
              <a:t>.    </a:t>
            </a:r>
            <a:endParaRPr lang="en-US" sz="1600">
              <a:cs typeface="Calibri"/>
            </a:endParaRPr>
          </a:p>
          <a:p>
            <a:pPr lvl="1"/>
            <a:endParaRPr lang="en-US" sz="1400">
              <a:cs typeface="Calibri"/>
            </a:endParaRPr>
          </a:p>
          <a:p>
            <a:r>
              <a:rPr lang="en-US" sz="1600" b="1" err="1"/>
              <a:t>ConjElements</a:t>
            </a:r>
            <a:r>
              <a:rPr lang="en-US" sz="1600"/>
              <a:t> –  subclass of Element and super class for </a:t>
            </a:r>
            <a:r>
              <a:rPr lang="en-US" sz="1600" err="1"/>
              <a:t>AgentConj</a:t>
            </a:r>
            <a:r>
              <a:rPr lang="en-US" sz="1600"/>
              <a:t>, </a:t>
            </a:r>
            <a:r>
              <a:rPr lang="en-US" sz="1600" err="1"/>
              <a:t>SectionResourceConj</a:t>
            </a:r>
            <a:r>
              <a:rPr lang="en-US" sz="1600"/>
              <a:t>, and </a:t>
            </a:r>
            <a:r>
              <a:rPr lang="en-US" sz="1600" err="1"/>
              <a:t>BoundaryValueConj</a:t>
            </a:r>
            <a:r>
              <a:rPr lang="en-US" sz="1600"/>
              <a:t>.  To support multiple same typed elements in a sentence connected by </a:t>
            </a:r>
            <a:r>
              <a:rPr lang="en-US" sz="1600" err="1"/>
              <a:t>conj</a:t>
            </a:r>
            <a:r>
              <a:rPr lang="en-US" sz="1600"/>
              <a:t> (“and”)</a:t>
            </a:r>
            <a:endParaRPr lang="en-US" sz="1600">
              <a:cs typeface="Calibri"/>
            </a:endParaRPr>
          </a:p>
          <a:p>
            <a:pPr lvl="1"/>
            <a:r>
              <a:rPr lang="en-US" sz="1400"/>
              <a:t>For example, a sentence is “A and B should satisfy… “, then </a:t>
            </a:r>
            <a:r>
              <a:rPr lang="en-US" sz="1400" err="1"/>
              <a:t>AgentConj</a:t>
            </a:r>
            <a:r>
              <a:rPr lang="en-US" sz="1400"/>
              <a:t> (</a:t>
            </a:r>
            <a:r>
              <a:rPr lang="en-US" sz="1400" err="1"/>
              <a:t>conj</a:t>
            </a:r>
            <a:r>
              <a:rPr lang="en-US" sz="1400"/>
              <a:t> = “and” token, elements = Agent(“A”) and Agent(“B”)) will be created.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Properties:</a:t>
            </a:r>
            <a:r>
              <a:rPr lang="en-US" sz="1400">
                <a:ea typeface="+mn-lt"/>
                <a:cs typeface="+mn-lt"/>
              </a:rPr>
              <a:t> </a:t>
            </a:r>
            <a:r>
              <a:rPr lang="en-US" sz="1400" b="1">
                <a:ea typeface="+mn-lt"/>
                <a:cs typeface="+mn-lt"/>
              </a:rPr>
              <a:t>expand : Boolean</a:t>
            </a:r>
            <a:r>
              <a:rPr lang="en-US" sz="1400"/>
              <a:t> – if True, two sentences should be created.  For the above example, the two sentences will be “A should satisfy…” and “B should satisfy…”</a:t>
            </a:r>
            <a:endParaRPr lang="en-US" sz="1400">
              <a:cs typeface="Calibri"/>
            </a:endParaRPr>
          </a:p>
          <a:p>
            <a:pPr lvl="1"/>
            <a:r>
              <a:rPr lang="en-US" sz="1400"/>
              <a:t>Methods:  List(</a:t>
            </a:r>
            <a:r>
              <a:rPr lang="en-US" sz="1400" err="1"/>
              <a:t>TokenSpan</a:t>
            </a:r>
            <a:r>
              <a:rPr lang="en-US" sz="1400"/>
              <a:t>): </a:t>
            </a:r>
            <a:r>
              <a:rPr lang="en-US" sz="1400" err="1"/>
              <a:t>getConj</a:t>
            </a:r>
            <a:r>
              <a:rPr lang="en-US" sz="1400"/>
              <a:t>(), </a:t>
            </a:r>
            <a:r>
              <a:rPr lang="en-US" sz="1400" b="1"/>
              <a:t>List(Element): </a:t>
            </a:r>
            <a:r>
              <a:rPr lang="en-US" sz="1400" b="1" err="1"/>
              <a:t>getElements</a:t>
            </a:r>
            <a:r>
              <a:rPr lang="en-US" sz="1400" b="1"/>
              <a:t>()</a:t>
            </a:r>
            <a:r>
              <a:rPr lang="en-US" sz="1400"/>
              <a:t>, </a:t>
            </a:r>
            <a:r>
              <a:rPr lang="en-US" sz="1400" b="1"/>
              <a:t>Boolean </a:t>
            </a:r>
            <a:r>
              <a:rPr lang="en-US" sz="1400" b="1" err="1"/>
              <a:t>getExpand</a:t>
            </a:r>
            <a:r>
              <a:rPr lang="en-US" sz="1400" b="1"/>
              <a:t>()</a:t>
            </a:r>
            <a:endParaRPr lang="en-US" sz="1400" b="1">
              <a:cs typeface="Calibri"/>
            </a:endParaRPr>
          </a:p>
          <a:p>
            <a:pPr marL="57150" indent="0">
              <a:buNone/>
            </a:pPr>
            <a:r>
              <a:rPr lang="en-US" sz="1600"/>
              <a:t> 		</a:t>
            </a:r>
            <a:endParaRPr lang="en-US" sz="1600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18E2FA-0CB9-4642-98FF-8C093202C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Class Structure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C982B-2A6D-4848-BC37-179B2C991D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170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0D6742-E139-ADD6-080E-4F9C5761826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 fontScale="62500" lnSpcReduction="20000"/>
          </a:bodyPr>
          <a:lstStyle/>
          <a:p>
            <a:endParaRPr lang="en-US" sz="20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300">
                <a:cs typeface="Calibri"/>
              </a:rPr>
              <a:t>Confidence enumeration symbol is assigned to each </a:t>
            </a:r>
            <a:r>
              <a:rPr lang="en-US" sz="2300" err="1">
                <a:cs typeface="Calibri"/>
              </a:rPr>
              <a:t>SingleElement</a:t>
            </a:r>
            <a:r>
              <a:rPr lang="en-US" sz="2300">
                <a:cs typeface="Calibri"/>
              </a:rPr>
              <a:t>.</a:t>
            </a:r>
            <a:endParaRPr lang="en-US" sz="230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sz="2300">
                <a:ea typeface="+mn-lt"/>
                <a:cs typeface="+mn-lt"/>
              </a:rPr>
              <a:t>An element can have more than one Confidences.</a:t>
            </a:r>
          </a:p>
          <a:p>
            <a:pPr marL="0" indent="0">
              <a:buNone/>
            </a:pPr>
            <a:r>
              <a:rPr lang="en-US" sz="2300">
                <a:ea typeface="+mn-lt"/>
                <a:cs typeface="+mn-lt"/>
              </a:rPr>
              <a:t>Most of Confidences are for specific elements.</a:t>
            </a:r>
          </a:p>
          <a:p>
            <a:pPr marL="0" indent="0">
              <a:buNone/>
            </a:pPr>
            <a:r>
              <a:rPr lang="en-US" sz="2300">
                <a:ea typeface="+mn-lt"/>
                <a:cs typeface="+mn-lt"/>
              </a:rPr>
              <a:t>The Confidence value of each </a:t>
            </a:r>
            <a:r>
              <a:rPr lang="en-US" sz="2300" err="1">
                <a:ea typeface="+mn-lt"/>
                <a:cs typeface="+mn-lt"/>
              </a:rPr>
              <a:t>SingleElement</a:t>
            </a:r>
            <a:r>
              <a:rPr lang="en-US" sz="2300">
                <a:ea typeface="+mn-lt"/>
                <a:cs typeface="+mn-lt"/>
              </a:rPr>
              <a:t> is assigned in its </a:t>
            </a:r>
            <a:r>
              <a:rPr lang="en-US" sz="2300" err="1">
                <a:ea typeface="+mn-lt"/>
                <a:cs typeface="+mn-lt"/>
              </a:rPr>
              <a:t>setConfidenceValue</a:t>
            </a:r>
            <a:r>
              <a:rPr lang="en-US" sz="2300">
                <a:ea typeface="+mn-lt"/>
                <a:cs typeface="+mn-lt"/>
              </a:rPr>
              <a:t> method.</a:t>
            </a:r>
          </a:p>
          <a:p>
            <a:pPr marL="0" indent="0">
              <a:buNone/>
            </a:pPr>
            <a:r>
              <a:rPr lang="en-US" sz="2300">
                <a:ea typeface="+mn-lt"/>
                <a:cs typeface="+mn-lt"/>
              </a:rPr>
              <a:t>For example, State element can be identified </a:t>
            </a:r>
            <a:r>
              <a:rPr lang="en-US" sz="2300" b="1">
                <a:ea typeface="+mn-lt"/>
                <a:cs typeface="+mn-lt"/>
              </a:rPr>
              <a:t>Term </a:t>
            </a:r>
            <a:r>
              <a:rPr lang="en-US" sz="2300">
                <a:ea typeface="+mn-lt"/>
                <a:cs typeface="+mn-lt"/>
              </a:rPr>
              <a:t>and/or </a:t>
            </a:r>
            <a:r>
              <a:rPr lang="en-US" sz="2300" b="1" err="1">
                <a:ea typeface="+mn-lt"/>
                <a:cs typeface="+mn-lt"/>
              </a:rPr>
              <a:t>Pattern_DEP_after</a:t>
            </a:r>
            <a:r>
              <a:rPr lang="en-US" sz="2300">
                <a:ea typeface="+mn-lt"/>
                <a:cs typeface="+mn-lt"/>
              </a:rPr>
              <a:t>. Their values are assigned as 1.0 and 0.9 arbitrary.  If the State is identified with just </a:t>
            </a:r>
            <a:r>
              <a:rPr lang="en-US" sz="2300" b="1">
                <a:ea typeface="+mn-lt"/>
                <a:cs typeface="+mn-lt"/>
              </a:rPr>
              <a:t>Term </a:t>
            </a:r>
            <a:r>
              <a:rPr lang="en-US" sz="2300">
                <a:ea typeface="+mn-lt"/>
                <a:cs typeface="+mn-lt"/>
              </a:rPr>
              <a:t>confidence, the element's confidence value is 1.0.  If the State is identified as just </a:t>
            </a:r>
            <a:r>
              <a:rPr lang="en-US" sz="2300" b="1" err="1">
                <a:ea typeface="+mn-lt"/>
                <a:cs typeface="+mn-lt"/>
              </a:rPr>
              <a:t>Pattern_DEP_after</a:t>
            </a:r>
            <a:r>
              <a:rPr lang="en-US" sz="2300">
                <a:ea typeface="+mn-lt"/>
                <a:cs typeface="+mn-lt"/>
              </a:rPr>
              <a:t>, the element's confidence value is 0.9.  If the State is identified with both confidences </a:t>
            </a:r>
            <a:r>
              <a:rPr lang="en-US" sz="2300" b="1">
                <a:ea typeface="+mn-lt"/>
                <a:cs typeface="+mn-lt"/>
              </a:rPr>
              <a:t>Term </a:t>
            </a:r>
            <a:r>
              <a:rPr lang="en-US" sz="2300">
                <a:ea typeface="+mn-lt"/>
                <a:cs typeface="+mn-lt"/>
              </a:rPr>
              <a:t>and  </a:t>
            </a:r>
            <a:r>
              <a:rPr lang="en-US" sz="2300" b="1" err="1">
                <a:ea typeface="+mn-lt"/>
                <a:cs typeface="+mn-lt"/>
              </a:rPr>
              <a:t>Pattern_DEP_after</a:t>
            </a:r>
            <a:r>
              <a:rPr lang="en-US" sz="2300">
                <a:ea typeface="+mn-lt"/>
                <a:cs typeface="+mn-lt"/>
              </a:rPr>
              <a:t>, the element's confidence value is 1.9. </a:t>
            </a:r>
          </a:p>
          <a:p>
            <a:pPr marL="0" indent="0">
              <a:buNone/>
            </a:pPr>
            <a:r>
              <a:rPr lang="en-US" sz="2300">
                <a:ea typeface="+mn-lt"/>
                <a:cs typeface="+mn-lt"/>
              </a:rPr>
              <a:t>The Confidence of </a:t>
            </a:r>
            <a:r>
              <a:rPr lang="en-US" sz="2300" err="1">
                <a:ea typeface="+mn-lt"/>
                <a:cs typeface="+mn-lt"/>
              </a:rPr>
              <a:t>GroupedElement</a:t>
            </a:r>
            <a:r>
              <a:rPr lang="en-US" sz="2300">
                <a:ea typeface="+mn-lt"/>
                <a:cs typeface="+mn-lt"/>
              </a:rPr>
              <a:t> (</a:t>
            </a:r>
            <a:r>
              <a:rPr lang="en-US" sz="2300" err="1">
                <a:ea typeface="+mn-lt"/>
                <a:cs typeface="+mn-lt"/>
              </a:rPr>
              <a:t>ie</a:t>
            </a:r>
            <a:r>
              <a:rPr lang="en-US" sz="2300">
                <a:ea typeface="+mn-lt"/>
                <a:cs typeface="+mn-lt"/>
              </a:rPr>
              <a:t>., </a:t>
            </a:r>
            <a:r>
              <a:rPr lang="en-US" sz="2300" err="1">
                <a:ea typeface="+mn-lt"/>
                <a:cs typeface="+mn-lt"/>
              </a:rPr>
              <a:t>SectionResource</a:t>
            </a:r>
            <a:r>
              <a:rPr lang="en-US" sz="2300">
                <a:ea typeface="+mn-lt"/>
                <a:cs typeface="+mn-lt"/>
              </a:rPr>
              <a:t>) is sum of Section and Resource confidence values.</a:t>
            </a:r>
          </a:p>
          <a:p>
            <a:pPr marL="0" indent="0">
              <a:buNone/>
            </a:pPr>
            <a:endParaRPr lang="en-US" sz="2900">
              <a:ea typeface="+mn-lt"/>
              <a:cs typeface="+mn-lt"/>
            </a:endParaRPr>
          </a:p>
          <a:p>
            <a:r>
              <a:rPr lang="en-US" sz="2200" b="1">
                <a:ea typeface="+mn-lt"/>
                <a:cs typeface="+mn-lt"/>
              </a:rPr>
              <a:t>Match</a:t>
            </a:r>
            <a:r>
              <a:rPr lang="en-US" sz="2200">
                <a:ea typeface="+mn-lt"/>
                <a:cs typeface="+mn-lt"/>
              </a:rPr>
              <a:t>  # Confidence for elements which has a known text(s). - "after", "during", "during and after" for When element, "The", "Each", "Any" for Article element.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Term </a:t>
            </a:r>
            <a:r>
              <a:rPr lang="en-US" sz="2200">
                <a:ea typeface="+mn-lt"/>
                <a:cs typeface="+mn-lt"/>
              </a:rPr>
              <a:t># Confidence for an element when the element's a part or whole text is in the Term Definition excel file.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StartsWith</a:t>
            </a:r>
            <a:r>
              <a:rPr lang="en-US" sz="2200">
                <a:ea typeface="+mn-lt"/>
                <a:cs typeface="+mn-lt"/>
              </a:rPr>
              <a:t> # Confidence of an element whose text starts with the "Start With" column words in the Patterns excel file.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Pattern_of</a:t>
            </a:r>
            <a:r>
              <a:rPr lang="en-US" sz="2200">
                <a:ea typeface="+mn-lt"/>
                <a:cs typeface="+mn-lt"/>
              </a:rPr>
              <a:t> # Confidence of grouped elements (Section and Resource of </a:t>
            </a:r>
            <a:r>
              <a:rPr lang="en-US" sz="2200" err="1">
                <a:ea typeface="+mn-lt"/>
                <a:cs typeface="+mn-lt"/>
              </a:rPr>
              <a:t>SectionResource</a:t>
            </a:r>
            <a:r>
              <a:rPr lang="en-US" sz="2200">
                <a:ea typeface="+mn-lt"/>
                <a:cs typeface="+mn-lt"/>
              </a:rPr>
              <a:t>), when they are connected by "of" (</a:t>
            </a:r>
            <a:r>
              <a:rPr lang="en-US" sz="2200" err="1">
                <a:ea typeface="+mn-lt"/>
                <a:cs typeface="+mn-lt"/>
              </a:rPr>
              <a:t>ie</a:t>
            </a:r>
            <a:r>
              <a:rPr lang="en-US" sz="2200">
                <a:ea typeface="+mn-lt"/>
                <a:cs typeface="+mn-lt"/>
              </a:rPr>
              <a:t>., Section A of B).</a:t>
            </a:r>
          </a:p>
          <a:p>
            <a:r>
              <a:rPr lang="en-US" sz="2200" b="1" err="1">
                <a:ea typeface="+mn-lt"/>
                <a:cs typeface="+mn-lt"/>
              </a:rPr>
              <a:t>Pattern_resource_section</a:t>
            </a:r>
            <a:r>
              <a:rPr lang="en-US" sz="2200">
                <a:ea typeface="+mn-lt"/>
                <a:cs typeface="+mn-lt"/>
              </a:rPr>
              <a:t> # Confidence of grouped element(Section and </a:t>
            </a:r>
            <a:r>
              <a:rPr lang="en-US" sz="2200" err="1">
                <a:ea typeface="+mn-lt"/>
                <a:cs typeface="+mn-lt"/>
              </a:rPr>
              <a:t>Resrouce</a:t>
            </a:r>
            <a:r>
              <a:rPr lang="en-US" sz="2200">
                <a:ea typeface="+mn-lt"/>
                <a:cs typeface="+mn-lt"/>
              </a:rPr>
              <a:t> of </a:t>
            </a:r>
            <a:r>
              <a:rPr lang="en-US" sz="2200" err="1">
                <a:ea typeface="+mn-lt"/>
                <a:cs typeface="+mn-lt"/>
              </a:rPr>
              <a:t>SectionResource</a:t>
            </a:r>
            <a:r>
              <a:rPr lang="en-US" sz="2200">
                <a:ea typeface="+mn-lt"/>
                <a:cs typeface="+mn-lt"/>
              </a:rPr>
              <a:t>), when they has a pattern of RESOURCE followed by SECTION (</a:t>
            </a:r>
            <a:r>
              <a:rPr lang="en-US" sz="2200" err="1">
                <a:ea typeface="+mn-lt"/>
                <a:cs typeface="+mn-lt"/>
              </a:rPr>
              <a:t>i.e</a:t>
            </a:r>
            <a:r>
              <a:rPr lang="en-US" sz="2200">
                <a:ea typeface="+mn-lt"/>
                <a:cs typeface="+mn-lt"/>
              </a:rPr>
              <a:t>, DR&amp;O Section 2.12)</a:t>
            </a:r>
            <a:endParaRPr lang="en-US" sz="2200">
              <a:ea typeface="Calibri"/>
              <a:cs typeface="Calibri" panose="020F0502020204030204"/>
            </a:endParaRPr>
          </a:p>
          <a:p>
            <a:r>
              <a:rPr lang="en-US" sz="2200" b="1" err="1">
                <a:ea typeface="+mn-lt"/>
                <a:cs typeface="+mn-lt"/>
              </a:rPr>
              <a:t>Pattern_DEP_after</a:t>
            </a:r>
            <a:r>
              <a:rPr lang="en-US" sz="2200">
                <a:ea typeface="+mn-lt"/>
                <a:cs typeface="+mn-lt"/>
              </a:rPr>
              <a:t> # Confidence of Condition/Event following a word in "After" column words of the Pattens excel file (i.e., exposed to salt spray)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DEP_NsubjNsubjpass_ROOT</a:t>
            </a:r>
            <a:r>
              <a:rPr lang="en-US" sz="2200">
                <a:ea typeface="+mn-lt"/>
                <a:cs typeface="+mn-lt"/>
              </a:rPr>
              <a:t> # Confidence of Agent whose noun-chunk root is pointed from DEP:ROOT token as </a:t>
            </a:r>
            <a:r>
              <a:rPr lang="en-US" sz="2200" err="1">
                <a:ea typeface="+mn-lt"/>
                <a:cs typeface="+mn-lt"/>
              </a:rPr>
              <a:t>DEP:nsubj</a:t>
            </a:r>
            <a:r>
              <a:rPr lang="en-US" sz="2200">
                <a:ea typeface="+mn-lt"/>
                <a:cs typeface="+mn-lt"/>
              </a:rPr>
              <a:t> or </a:t>
            </a:r>
            <a:r>
              <a:rPr lang="en-US" sz="2200" err="1">
                <a:ea typeface="+mn-lt"/>
                <a:cs typeface="+mn-lt"/>
              </a:rPr>
              <a:t>DEP:nsubjpass</a:t>
            </a:r>
            <a:r>
              <a:rPr lang="en-US" sz="2200">
                <a:ea typeface="+mn-lt"/>
                <a:cs typeface="+mn-lt"/>
              </a:rPr>
              <a:t>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DEP_NsubjNsubjpass</a:t>
            </a:r>
            <a:r>
              <a:rPr lang="en-US" sz="2200">
                <a:ea typeface="+mn-lt"/>
                <a:cs typeface="+mn-lt"/>
              </a:rPr>
              <a:t> # Confidence of Agent whose noun-chunk root is </a:t>
            </a:r>
            <a:r>
              <a:rPr lang="en-US" sz="2200" err="1">
                <a:ea typeface="+mn-lt"/>
                <a:cs typeface="+mn-lt"/>
              </a:rPr>
              <a:t>DEP:nsubj</a:t>
            </a:r>
            <a:r>
              <a:rPr lang="en-US" sz="2200">
                <a:ea typeface="+mn-lt"/>
                <a:cs typeface="+mn-lt"/>
              </a:rPr>
              <a:t> or </a:t>
            </a:r>
            <a:r>
              <a:rPr lang="en-US" sz="2200" err="1">
                <a:ea typeface="+mn-lt"/>
                <a:cs typeface="+mn-lt"/>
              </a:rPr>
              <a:t>DEP:nsubjpass</a:t>
            </a:r>
            <a:r>
              <a:rPr lang="en-US" sz="2200">
                <a:ea typeface="+mn-lt"/>
                <a:cs typeface="+mn-lt"/>
              </a:rPr>
              <a:t>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>
                <a:ea typeface="+mn-lt"/>
                <a:cs typeface="+mn-lt"/>
              </a:rPr>
              <a:t>Similar</a:t>
            </a:r>
            <a:r>
              <a:rPr lang="en-US" sz="2200">
                <a:ea typeface="+mn-lt"/>
                <a:cs typeface="+mn-lt"/>
              </a:rPr>
              <a:t> # Confidence of Agent whose noun-chunk text is similar to already identified Agent (</a:t>
            </a:r>
            <a:r>
              <a:rPr lang="en-US" sz="2200" err="1">
                <a:ea typeface="+mn-lt"/>
                <a:cs typeface="+mn-lt"/>
              </a:rPr>
              <a:t>ie</a:t>
            </a:r>
            <a:r>
              <a:rPr lang="en-US" sz="2200">
                <a:ea typeface="+mn-lt"/>
                <a:cs typeface="+mn-lt"/>
              </a:rPr>
              <a:t>., "The fuel tank" from already identified "The tank")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Term_Unit</a:t>
            </a:r>
            <a:r>
              <a:rPr lang="en-US" sz="2200">
                <a:ea typeface="+mn-lt"/>
                <a:cs typeface="+mn-lt"/>
              </a:rPr>
              <a:t> # Confidence of Boundary and Value elements when the element is identified from the "Unit" of the Term Definitions.xlsx. 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DET_This</a:t>
            </a:r>
            <a:r>
              <a:rPr lang="en-US" sz="2200">
                <a:ea typeface="+mn-lt"/>
                <a:cs typeface="+mn-lt"/>
              </a:rPr>
              <a:t> # Confidence of Section and Resource added when the word is already identified but having "this" in front of it.</a:t>
            </a:r>
            <a:endParaRPr lang="en-US" sz="2200">
              <a:ea typeface="Calibri"/>
              <a:cs typeface="Calibri"/>
            </a:endParaRPr>
          </a:p>
          <a:p>
            <a:r>
              <a:rPr lang="en-US" sz="2200" b="1" err="1">
                <a:ea typeface="+mn-lt"/>
                <a:cs typeface="+mn-lt"/>
              </a:rPr>
              <a:t>Agent_of</a:t>
            </a:r>
            <a:r>
              <a:rPr lang="en-US" sz="2200">
                <a:ea typeface="+mn-lt"/>
                <a:cs typeface="+mn-lt"/>
              </a:rPr>
              <a:t>  # Confidence of Agent when the Agent is found from other identified agents (can be invalid ones too) connected by "of" (</a:t>
            </a:r>
            <a:r>
              <a:rPr lang="en-US" sz="2200" err="1">
                <a:ea typeface="+mn-lt"/>
                <a:cs typeface="+mn-lt"/>
              </a:rPr>
              <a:t>ie</a:t>
            </a:r>
            <a:r>
              <a:rPr lang="en-US" sz="2200">
                <a:ea typeface="+mn-lt"/>
                <a:cs typeface="+mn-lt"/>
              </a:rPr>
              <a:t>., "The Engine Bleed Air Temperature" from "The probability of engine bleed air temperature")     </a:t>
            </a:r>
            <a:endParaRPr lang="en-US" sz="2200">
              <a:ea typeface="Calibri"/>
              <a:cs typeface="Calibri"/>
            </a:endParaRPr>
          </a:p>
          <a:p>
            <a:endParaRPr lang="en-US" sz="2900">
              <a:ea typeface="Calibri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D76FA-A9C3-6AC9-1994-D971BA34B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Confidence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18D91-1560-6499-B2CE-73852ADAFE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100C1-EAAB-69CA-0804-6160C732E19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49787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</a:t>
            </a:r>
            <a:r>
              <a:rPr lang="en-US" err="1"/>
              <a:t>ArticleAgent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19ADA9C-0AFA-475C-87B9-69CB689F35D0}"/>
              </a:ext>
            </a:extLst>
          </p:cNvPr>
          <p:cNvSpPr txBox="1">
            <a:spLocks/>
          </p:cNvSpPr>
          <p:nvPr/>
        </p:nvSpPr>
        <p:spPr>
          <a:xfrm>
            <a:off x="11743426" y="268014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Helvetica" panose="020B0500000000000000" pitchFamily="2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6AA0F56D-6A31-4548-BE4B-C3F021D7375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7E37FDF-30BA-4CE4-BBF8-C1EEFE49F4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2" y="1138129"/>
            <a:ext cx="11217728" cy="5311223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85750" indent="-285750"/>
            <a:r>
              <a:rPr lang="en-US" sz="2000" b="1" i="1" err="1"/>
              <a:t>ArticleAgentParser</a:t>
            </a:r>
            <a:r>
              <a:rPr lang="en-US" sz="2000"/>
              <a:t> creates </a:t>
            </a:r>
            <a:r>
              <a:rPr lang="en-US" sz="2000" b="1" i="1" err="1"/>
              <a:t>ArticleAgent</a:t>
            </a:r>
            <a:r>
              <a:rPr lang="en-US" sz="2000"/>
              <a:t> which identifies both </a:t>
            </a:r>
            <a:r>
              <a:rPr lang="en-US" sz="2000" i="1"/>
              <a:t>Article</a:t>
            </a:r>
            <a:r>
              <a:rPr lang="en-US" sz="2000"/>
              <a:t> and </a:t>
            </a:r>
            <a:r>
              <a:rPr lang="en-US" sz="2000" i="1"/>
              <a:t>Agent</a:t>
            </a:r>
          </a:p>
          <a:p>
            <a:r>
              <a:rPr lang="en-US" sz="2000"/>
              <a:t>Article: </a:t>
            </a:r>
          </a:p>
          <a:p>
            <a:pPr lvl="2"/>
            <a:r>
              <a:rPr lang="en-US"/>
              <a:t>After an </a:t>
            </a:r>
            <a:r>
              <a:rPr lang="en-US" i="1"/>
              <a:t>Agent</a:t>
            </a:r>
            <a:r>
              <a:rPr lang="en-US"/>
              <a:t> is identified, the word before the agent is evaluated to create </a:t>
            </a:r>
            <a:r>
              <a:rPr lang="en-US" i="1"/>
              <a:t>Article</a:t>
            </a:r>
            <a:endParaRPr lang="en-US"/>
          </a:p>
          <a:p>
            <a:pPr lvl="2"/>
            <a:r>
              <a:rPr lang="en-US"/>
              <a:t>“All” is changed to “Any” and “Each”.</a:t>
            </a:r>
          </a:p>
          <a:p>
            <a:pPr lvl="2"/>
            <a:r>
              <a:rPr lang="en-US"/>
              <a:t>A plural agent , “The” is changed to “Any/Each”.</a:t>
            </a:r>
          </a:p>
          <a:p>
            <a:pPr lvl="2"/>
            <a:r>
              <a:rPr lang="en-US"/>
              <a:t>A singular agent, “The”, “Each”, and “Any” remains as is.</a:t>
            </a:r>
          </a:p>
          <a:p>
            <a:pPr lvl="2"/>
            <a:r>
              <a:rPr lang="en-US"/>
              <a:t>Only has one type of confidence: </a:t>
            </a:r>
            <a:r>
              <a:rPr lang="en-US" b="1"/>
              <a:t>Match </a:t>
            </a:r>
            <a:r>
              <a:rPr lang="en-US"/>
              <a:t>and its value is assigned as 1.0.</a:t>
            </a:r>
            <a:endParaRPr lang="en-US">
              <a:cs typeface="Calibri"/>
            </a:endParaRPr>
          </a:p>
          <a:p>
            <a:pPr lvl="2"/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516430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B19ADA9C-0AFA-475C-87B9-69CB689F35D0}"/>
              </a:ext>
            </a:extLst>
          </p:cNvPr>
          <p:cNvSpPr txBox="1">
            <a:spLocks/>
          </p:cNvSpPr>
          <p:nvPr/>
        </p:nvSpPr>
        <p:spPr>
          <a:xfrm>
            <a:off x="11743426" y="268014"/>
            <a:ext cx="443317" cy="306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b="1" kern="1200">
                <a:solidFill>
                  <a:schemeClr val="bg1"/>
                </a:solidFill>
                <a:latin typeface="Helvetica" panose="020B0500000000000000" pitchFamily="2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6AA0F56D-6A31-4548-BE4B-C3F021D7375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7E37FDF-30BA-4CE4-BBF8-C1EEFE49F4A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1" y="1154458"/>
            <a:ext cx="11217728" cy="5311223"/>
          </a:xfrm>
        </p:spPr>
        <p:txBody>
          <a:bodyPr vert="horz" lIns="45720" tIns="45720" rIns="45720" bIns="45720" rtlCol="0" anchor="t">
            <a:normAutofit fontScale="92500" lnSpcReduction="10000"/>
          </a:bodyPr>
          <a:lstStyle/>
          <a:p>
            <a:r>
              <a:rPr lang="en-US"/>
              <a:t>If an agent is plural, the agent is converted into singular.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An agent text is converted to Title Case (</a:t>
            </a:r>
            <a:r>
              <a:rPr lang="en-US" err="1"/>
              <a:t>ie</a:t>
            </a:r>
            <a:r>
              <a:rPr lang="en-US"/>
              <a:t>., “The fuel tank” to “The Fuel Tank”)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There are five types of confidences in Agent.  It is possible to assign more than one confidence type in an agent. The value is assigned from 0 to 1 arbitrary </a:t>
            </a:r>
            <a:endParaRPr lang="en-US">
              <a:ea typeface="Calibri"/>
              <a:cs typeface="Calibri"/>
            </a:endParaRPr>
          </a:p>
          <a:p>
            <a:pPr marL="1085850" lvl="2"/>
            <a:r>
              <a:rPr lang="en-US" sz="2300" err="1"/>
              <a:t>Confidence.Term</a:t>
            </a:r>
            <a:r>
              <a:rPr lang="en-US" sz="2300"/>
              <a:t> = 1.0 </a:t>
            </a:r>
            <a:endParaRPr lang="en-US" sz="2300">
              <a:cs typeface="Calibri"/>
            </a:endParaRPr>
          </a:p>
          <a:p>
            <a:pPr marL="1085850" lvl="2"/>
            <a:r>
              <a:rPr lang="en-US" sz="2300" err="1"/>
              <a:t>Confidence.DEP_NsubjNsubjpass_ROOT</a:t>
            </a:r>
            <a:r>
              <a:rPr lang="en-US" sz="2300"/>
              <a:t> = 0.9 </a:t>
            </a:r>
            <a:endParaRPr lang="en-US" sz="2300">
              <a:ea typeface="Calibri"/>
              <a:cs typeface="Calibri"/>
            </a:endParaRPr>
          </a:p>
          <a:p>
            <a:pPr marL="1085850" lvl="2"/>
            <a:r>
              <a:rPr lang="en-US" sz="2300" err="1"/>
              <a:t>Confidence.DEP_NsubjNsubjpass</a:t>
            </a:r>
            <a:r>
              <a:rPr lang="en-US" sz="2300"/>
              <a:t> = 0.5 </a:t>
            </a:r>
            <a:endParaRPr lang="en-US" sz="2300">
              <a:ea typeface="Calibri"/>
              <a:cs typeface="Calibri"/>
            </a:endParaRPr>
          </a:p>
          <a:p>
            <a:pPr marL="1085850" lvl="2"/>
            <a:r>
              <a:rPr lang="en-US" sz="2300" err="1"/>
              <a:t>Confidence.Similar</a:t>
            </a:r>
            <a:r>
              <a:rPr lang="en-US" sz="2300"/>
              <a:t> = 0.4</a:t>
            </a:r>
            <a:endParaRPr lang="en-US" sz="2300">
              <a:ea typeface="Calibri"/>
              <a:cs typeface="Calibri"/>
            </a:endParaRPr>
          </a:p>
          <a:p>
            <a:pPr marL="1085850" lvl="2"/>
            <a:r>
              <a:rPr lang="en-US" sz="2300" err="1"/>
              <a:t>Confidence.Agent_of</a:t>
            </a:r>
            <a:r>
              <a:rPr lang="en-US" sz="2300"/>
              <a:t> = 0.6</a:t>
            </a:r>
            <a:endParaRPr lang="en-US" sz="2300">
              <a:ea typeface="Calibri"/>
              <a:cs typeface="Calibri"/>
            </a:endParaRPr>
          </a:p>
          <a:p>
            <a:pPr marL="285750"/>
            <a:r>
              <a:rPr lang="en-US"/>
              <a:t>The OBJECT tab of Term Definition.xlsx is used for Agent.</a:t>
            </a:r>
            <a:endParaRPr lang="en-US">
              <a:ea typeface="Calibri"/>
              <a:cs typeface="Calibri"/>
            </a:endParaRPr>
          </a:p>
          <a:p>
            <a:pPr marL="285750"/>
            <a:r>
              <a:rPr lang="en-US"/>
              <a:t>Invalid agent words (not to be identified as agents) are defined in the Term Defintion.xlsx: prefix with “-” (i.e., “-probability).</a:t>
            </a:r>
            <a:endParaRPr lang="en-US">
              <a:ea typeface="Calibri"/>
              <a:cs typeface="Calibri"/>
            </a:endParaRPr>
          </a:p>
          <a:p>
            <a:pPr marL="285750"/>
            <a:r>
              <a:rPr lang="en-US"/>
              <a:t>Unfit agent words (identified as agents but requires user modification) are defined also in the Term Defintion.xlsx: prefix with “*” (i.e., “*sensor).</a:t>
            </a:r>
            <a:endParaRPr lang="en-US">
              <a:ea typeface="Calibri"/>
              <a:cs typeface="Calibri"/>
            </a:endParaRPr>
          </a:p>
          <a:p>
            <a:pPr marL="857250" lvl="2" indent="0">
              <a:buNone/>
            </a:pPr>
            <a:r>
              <a:rPr lang="en-US" sz="2400"/>
              <a:t>		</a:t>
            </a:r>
            <a:endParaRPr lang="en-US" sz="2400">
              <a:ea typeface="Calibri"/>
              <a:cs typeface="Calibri"/>
            </a:endParaRPr>
          </a:p>
          <a:p>
            <a:pPr lvl="2"/>
            <a:endParaRPr lang="en-US" sz="1400" i="1"/>
          </a:p>
          <a:p>
            <a:pPr lvl="2"/>
            <a:endParaRPr lang="en-US" sz="1400" i="1"/>
          </a:p>
        </p:txBody>
      </p:sp>
    </p:spTree>
    <p:extLst>
      <p:ext uri="{BB962C8B-B14F-4D97-AF65-F5344CB8AC3E}">
        <p14:creationId xmlns:p14="http://schemas.microsoft.com/office/powerpoint/2010/main" val="1055507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8381CF-0869-4601-8094-2128EED83E4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857250" lvl="2" indent="0">
              <a:buNone/>
            </a:pPr>
            <a:endParaRPr lang="en-US" sz="1400"/>
          </a:p>
          <a:p>
            <a:r>
              <a:rPr lang="en-US" sz="2000" b="1">
                <a:solidFill>
                  <a:srgbClr val="C00000"/>
                </a:solidFill>
              </a:rPr>
              <a:t>Step 1: </a:t>
            </a:r>
            <a:r>
              <a:rPr lang="en-US" sz="2000"/>
              <a:t>Find agents with </a:t>
            </a:r>
            <a:r>
              <a:rPr lang="en-US" sz="2000" b="1"/>
              <a:t>Term</a:t>
            </a:r>
            <a:r>
              <a:rPr lang="en-US" sz="2000"/>
              <a:t> Confidence.</a:t>
            </a:r>
            <a:endParaRPr lang="en-US" sz="2000">
              <a:solidFill>
                <a:srgbClr val="C00000"/>
              </a:solidFill>
            </a:endParaRPr>
          </a:p>
          <a:p>
            <a:pPr lvl="1"/>
            <a:r>
              <a:rPr lang="en-US" sz="1400">
                <a:solidFill>
                  <a:schemeClr val="tx1"/>
                </a:solidFill>
              </a:rPr>
              <a:t>If a word in a sentence is in the OBJECT tab of Term definition, the word is identified as an agent.  If noun chunks in a sentence included the word, then the noun-chunk word(s) is also identified as an agent.</a:t>
            </a:r>
          </a:p>
          <a:p>
            <a:pPr lvl="2"/>
            <a:r>
              <a:rPr lang="en-US" sz="1400" i="1"/>
              <a:t>For example) “ASCS” is in the Term definition, and a sentences is “The ASCS equipment shall meet …”, then “The ASCS” and a noun chunk “The ASCS equipment” are identified as Agents.</a:t>
            </a:r>
          </a:p>
          <a:p>
            <a:r>
              <a:rPr lang="en-US" sz="2000" b="1">
                <a:solidFill>
                  <a:srgbClr val="C00000"/>
                </a:solidFill>
              </a:rPr>
              <a:t>Step 2: </a:t>
            </a:r>
            <a:r>
              <a:rPr lang="en-US" sz="2000"/>
              <a:t>Find agents with </a:t>
            </a:r>
            <a:r>
              <a:rPr lang="en-US" sz="2000" b="1" err="1"/>
              <a:t>DEP_NsubNsubjpass_ROOT</a:t>
            </a:r>
            <a:r>
              <a:rPr lang="en-US" sz="2000"/>
              <a:t> confidence.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If a noun-chunk word a connected from </a:t>
            </a:r>
            <a:r>
              <a:rPr lang="en-US" sz="1400" err="1">
                <a:solidFill>
                  <a:schemeClr val="tx1"/>
                </a:solidFill>
              </a:rPr>
              <a:t>DEP:Root</a:t>
            </a:r>
            <a:r>
              <a:rPr lang="en-US" sz="1400">
                <a:solidFill>
                  <a:schemeClr val="tx1"/>
                </a:solidFill>
              </a:rPr>
              <a:t> and </a:t>
            </a:r>
            <a:r>
              <a:rPr lang="en-US" sz="1400" err="1">
                <a:solidFill>
                  <a:schemeClr val="tx1"/>
                </a:solidFill>
              </a:rPr>
              <a:t>DEP:nsubj</a:t>
            </a:r>
            <a:r>
              <a:rPr lang="en-US" sz="1400">
                <a:solidFill>
                  <a:schemeClr val="tx1"/>
                </a:solidFill>
              </a:rPr>
              <a:t> or </a:t>
            </a:r>
            <a:r>
              <a:rPr lang="en-US" sz="1400" err="1">
                <a:solidFill>
                  <a:schemeClr val="tx1"/>
                </a:solidFill>
              </a:rPr>
              <a:t>DEP:subjpass</a:t>
            </a:r>
            <a:r>
              <a:rPr lang="en-US" sz="1400">
                <a:solidFill>
                  <a:schemeClr val="tx1"/>
                </a:solidFill>
              </a:rPr>
              <a:t>, then the word is identified as an agent. </a:t>
            </a:r>
          </a:p>
          <a:p>
            <a:pPr lvl="2"/>
            <a:r>
              <a:rPr lang="en-US" sz="1400" i="1"/>
              <a:t>For example) A sentences is “The conduit shall be compatible …” and “The conduit” is </a:t>
            </a:r>
            <a:r>
              <a:rPr lang="en-US" sz="1400" i="1" err="1"/>
              <a:t>nsubj</a:t>
            </a:r>
            <a:r>
              <a:rPr lang="en-US" sz="1400" i="1"/>
              <a:t> from Root (“be”) and is a noun-chunk, then “The conduit” is identified as an Agent.</a:t>
            </a:r>
          </a:p>
          <a:p>
            <a:pPr lvl="2"/>
            <a:endParaRPr lang="en-US" sz="1400" i="1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CA14BB-265C-4DA5-8CA0-D3B078F6B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93D5B-6241-48FD-8837-D89DBAFAE4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1D896-92B3-4D7E-995C-E5FB0E14C87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967198-0C13-446C-80A2-6FB8CFAB1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49" y="4038789"/>
            <a:ext cx="4783186" cy="15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947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F63F71-27F2-42EF-87E0-01224C87E22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Step 3</a:t>
            </a:r>
            <a:r>
              <a:rPr lang="en-US" sz="2000" b="1"/>
              <a:t>: </a:t>
            </a:r>
            <a:r>
              <a:rPr lang="en-US" sz="2000"/>
              <a:t>If no agents  are found </a:t>
            </a:r>
            <a:r>
              <a:rPr lang="en-US" sz="2000">
                <a:solidFill>
                  <a:schemeClr val="tx1"/>
                </a:solidFill>
              </a:rPr>
              <a:t>with </a:t>
            </a:r>
            <a:r>
              <a:rPr lang="en-US" sz="2000" b="1"/>
              <a:t>Term</a:t>
            </a:r>
            <a:r>
              <a:rPr lang="en-US" sz="2000">
                <a:solidFill>
                  <a:schemeClr val="tx1"/>
                </a:solidFill>
              </a:rPr>
              <a:t> or </a:t>
            </a:r>
            <a:r>
              <a:rPr lang="en-US" sz="2000" b="1" err="1"/>
              <a:t>DEP_NsubNsubjpass_ROOT</a:t>
            </a:r>
            <a:r>
              <a:rPr lang="en-US" sz="2000" b="1"/>
              <a:t> </a:t>
            </a:r>
            <a:r>
              <a:rPr lang="en-US" sz="2000">
                <a:solidFill>
                  <a:schemeClr val="tx1"/>
                </a:solidFill>
              </a:rPr>
              <a:t>confidences, find an agent with </a:t>
            </a:r>
            <a:r>
              <a:rPr lang="en-US" sz="2000" b="1" err="1"/>
              <a:t>DEP_NsubNsubjpass</a:t>
            </a:r>
            <a:r>
              <a:rPr lang="en-US" sz="2000" b="1"/>
              <a:t> </a:t>
            </a:r>
            <a:r>
              <a:rPr lang="en-US" sz="2000"/>
              <a:t>confidence.</a:t>
            </a:r>
          </a:p>
          <a:p>
            <a:pPr lvl="1"/>
            <a:r>
              <a:rPr lang="en-US" sz="1600"/>
              <a:t> </a:t>
            </a:r>
            <a:r>
              <a:rPr lang="en-US" sz="1400">
                <a:solidFill>
                  <a:schemeClr val="tx1"/>
                </a:solidFill>
              </a:rPr>
              <a:t>If a noun-chunk word and </a:t>
            </a:r>
            <a:r>
              <a:rPr lang="en-US" sz="1400" err="1">
                <a:solidFill>
                  <a:schemeClr val="tx1"/>
                </a:solidFill>
              </a:rPr>
              <a:t>DEP:nsubj</a:t>
            </a:r>
            <a:r>
              <a:rPr lang="en-US" sz="1400">
                <a:solidFill>
                  <a:schemeClr val="tx1"/>
                </a:solidFill>
              </a:rPr>
              <a:t> or </a:t>
            </a:r>
            <a:r>
              <a:rPr lang="en-US" sz="1400" err="1">
                <a:solidFill>
                  <a:schemeClr val="tx1"/>
                </a:solidFill>
              </a:rPr>
              <a:t>DEP:subjpass</a:t>
            </a:r>
            <a:r>
              <a:rPr lang="en-US" sz="1400">
                <a:solidFill>
                  <a:schemeClr val="tx1"/>
                </a:solidFill>
              </a:rPr>
              <a:t>, the word is identified as an agent. Only no agents are found. . </a:t>
            </a:r>
          </a:p>
          <a:p>
            <a:pPr lvl="2"/>
            <a:r>
              <a:rPr lang="en-US" sz="1400" i="1"/>
              <a:t>For example) A sentences is “</a:t>
            </a:r>
            <a:r>
              <a:rPr lang="en-US" sz="1400"/>
              <a:t>There shall be no permanent damage to the fuel tank if the tank, full of fluid, is exposed to…”, “The Tank” is identified as an agent because it is a noun-chunk and </a:t>
            </a:r>
            <a:r>
              <a:rPr lang="en-US" sz="1400" err="1"/>
              <a:t>DEP:nsubjpass</a:t>
            </a:r>
            <a:r>
              <a:rPr lang="en-US" sz="1400"/>
              <a:t>.  The </a:t>
            </a:r>
            <a:r>
              <a:rPr lang="en-US" sz="1400" err="1"/>
              <a:t>DEP:Root</a:t>
            </a:r>
            <a:r>
              <a:rPr lang="en-US" sz="1400"/>
              <a:t> is “be”.</a:t>
            </a:r>
          </a:p>
          <a:p>
            <a:endParaRPr lang="en-US" sz="2000" b="1">
              <a:solidFill>
                <a:srgbClr val="C00000"/>
              </a:solidFill>
            </a:endParaRPr>
          </a:p>
          <a:p>
            <a:endParaRPr lang="en-US" sz="2000" b="1">
              <a:solidFill>
                <a:srgbClr val="C00000"/>
              </a:solidFill>
            </a:endParaRPr>
          </a:p>
          <a:p>
            <a:endParaRPr lang="en-US" sz="2000" b="1">
              <a:solidFill>
                <a:srgbClr val="C00000"/>
              </a:solidFill>
            </a:endParaRPr>
          </a:p>
          <a:p>
            <a:endParaRPr lang="en-US" sz="2000" b="1">
              <a:solidFill>
                <a:srgbClr val="C00000"/>
              </a:solidFill>
            </a:endParaRPr>
          </a:p>
          <a:p>
            <a:endParaRPr lang="en-US" sz="2000" b="1">
              <a:solidFill>
                <a:srgbClr val="C00000"/>
              </a:solidFill>
            </a:endParaRPr>
          </a:p>
          <a:p>
            <a:endParaRPr lang="en-US" sz="2000" b="1">
              <a:solidFill>
                <a:srgbClr val="C00000"/>
              </a:solidFill>
            </a:endParaRPr>
          </a:p>
          <a:p>
            <a:r>
              <a:rPr lang="en-US" sz="2000" b="1">
                <a:solidFill>
                  <a:srgbClr val="C00000"/>
                </a:solidFill>
              </a:rPr>
              <a:t>Step 4: </a:t>
            </a:r>
            <a:r>
              <a:rPr lang="en-US" sz="2000"/>
              <a:t>If no agents  are found </a:t>
            </a:r>
            <a:r>
              <a:rPr lang="en-US" sz="2000">
                <a:solidFill>
                  <a:schemeClr val="tx1"/>
                </a:solidFill>
              </a:rPr>
              <a:t>with </a:t>
            </a:r>
            <a:r>
              <a:rPr lang="en-US" sz="2000" b="1"/>
              <a:t>Term</a:t>
            </a:r>
            <a:r>
              <a:rPr lang="en-US" sz="2000">
                <a:solidFill>
                  <a:schemeClr val="tx1"/>
                </a:solidFill>
              </a:rPr>
              <a:t> or </a:t>
            </a:r>
            <a:r>
              <a:rPr lang="en-US" sz="2000" b="1" err="1"/>
              <a:t>DEP_NsubNsubjpass_ROOT</a:t>
            </a:r>
            <a:r>
              <a:rPr lang="en-US" sz="2000" b="1"/>
              <a:t> </a:t>
            </a:r>
            <a:r>
              <a:rPr lang="en-US" sz="2000">
                <a:solidFill>
                  <a:schemeClr val="tx1"/>
                </a:solidFill>
              </a:rPr>
              <a:t>confidences and identified an agent with </a:t>
            </a:r>
            <a:r>
              <a:rPr lang="en-US" sz="2000" b="1" err="1"/>
              <a:t>DEP_NsubNsubjpass</a:t>
            </a:r>
            <a:r>
              <a:rPr lang="en-US" sz="2000"/>
              <a:t>, then identifies an agent with</a:t>
            </a:r>
            <a:r>
              <a:rPr lang="en-US" sz="2000">
                <a:solidFill>
                  <a:schemeClr val="tx1"/>
                </a:solidFill>
              </a:rPr>
              <a:t> </a:t>
            </a:r>
            <a:r>
              <a:rPr lang="en-US" sz="2000" b="1"/>
              <a:t>Similar </a:t>
            </a:r>
            <a:r>
              <a:rPr lang="en-US" sz="2000"/>
              <a:t>confidence.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If a noun-chunk word is similar word to the </a:t>
            </a:r>
            <a:r>
              <a:rPr lang="en-US" sz="1400" b="1" err="1"/>
              <a:t>DEP_NsubNsubjpass</a:t>
            </a:r>
            <a:r>
              <a:rPr lang="en-US" sz="1400">
                <a:solidFill>
                  <a:schemeClr val="tx1"/>
                </a:solidFill>
              </a:rPr>
              <a:t> agent, the word is identified as an agent. </a:t>
            </a:r>
          </a:p>
          <a:p>
            <a:pPr lvl="2"/>
            <a:r>
              <a:rPr lang="en-US" sz="1400" i="1"/>
              <a:t>For example) A sentences is “</a:t>
            </a:r>
            <a:r>
              <a:rPr lang="en-US" sz="1400"/>
              <a:t>There shall be no permanent damage to the fuel tank if the tank, full of fluid, is exposed to…”, “The Tank” is identified as an agent with </a:t>
            </a:r>
            <a:r>
              <a:rPr lang="en-US" sz="1400" b="1" err="1"/>
              <a:t>DEP_NsubNsubjpass</a:t>
            </a:r>
            <a:r>
              <a:rPr lang="en-US" sz="1400" b="1"/>
              <a:t> </a:t>
            </a:r>
            <a:r>
              <a:rPr lang="en-US" sz="1400"/>
              <a:t>confidence.  Then the noun-chunk strings similar to the agent “The fuel Tank”, is identified as an agent.</a:t>
            </a:r>
          </a:p>
          <a:p>
            <a:pPr marL="914400" lvl="2" indent="0">
              <a:buNone/>
            </a:pPr>
            <a:endParaRPr lang="en-US" sz="1400" i="1"/>
          </a:p>
          <a:p>
            <a:endParaRPr lang="en-US" sz="2000"/>
          </a:p>
          <a:p>
            <a:pPr lvl="2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841005-307F-4D7C-A659-DBE8DA79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CFDD1-839F-4A43-A45C-3CDEECD4F9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B86596-76B0-4990-99EB-549BD460B6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BBBB16-3E7E-4201-A4C6-82995A4D1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8329" y="2330934"/>
            <a:ext cx="6882493" cy="205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374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CBA600-03AB-4546-A582-D277EDE0132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sz="2000" b="1">
                <a:solidFill>
                  <a:srgbClr val="C00000"/>
                </a:solidFill>
              </a:rPr>
              <a:t>Step 5:</a:t>
            </a:r>
            <a:r>
              <a:rPr lang="en-US" sz="2000">
                <a:solidFill>
                  <a:srgbClr val="C00000"/>
                </a:solidFill>
              </a:rPr>
              <a:t> </a:t>
            </a:r>
            <a:r>
              <a:rPr lang="en-US" sz="2000"/>
              <a:t>Use all agents identified (including invalid agents) to find an agent with </a:t>
            </a:r>
            <a:r>
              <a:rPr lang="en-US" sz="2000" err="1"/>
              <a:t>Agent_of</a:t>
            </a:r>
            <a:r>
              <a:rPr lang="en-US" sz="2000"/>
              <a:t> confidence.</a:t>
            </a:r>
          </a:p>
          <a:p>
            <a:pPr lvl="1"/>
            <a:r>
              <a:rPr lang="en-US" sz="1400">
                <a:solidFill>
                  <a:schemeClr val="tx1"/>
                </a:solidFill>
              </a:rPr>
              <a:t>If a noun-chunk word is following “of” after agents, the word is identified as an agent.</a:t>
            </a:r>
          </a:p>
          <a:p>
            <a:pPr lvl="2"/>
            <a:r>
              <a:rPr lang="en-US" sz="1400" i="1"/>
              <a:t>For example) A sentence </a:t>
            </a:r>
            <a:r>
              <a:rPr lang="en-US" sz="1400"/>
              <a:t>“The probability of loss of airflow termination …” and an invalid agent is “loss”, then “The Airflow Termination” is identified as an agent. </a:t>
            </a:r>
          </a:p>
          <a:p>
            <a:pPr marL="914400" lvl="2" indent="0">
              <a:buNone/>
            </a:pPr>
            <a:endParaRPr lang="en-US" sz="1400" i="1"/>
          </a:p>
          <a:p>
            <a:endParaRPr lang="en-US" sz="2000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D95E9E-3482-4554-B3A8-2C826713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Agent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074BB5-8AA7-4BC1-813A-9EE2CC561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16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F30D5-0CC9-4883-97E6-C6152F7F318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28607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8FD2FF-8FF6-1130-C552-86CD11E4CE69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r>
              <a:rPr lang="en-US" b="1" err="1">
                <a:ea typeface="+mn-lt"/>
                <a:cs typeface="+mn-lt"/>
              </a:rPr>
              <a:t>ConditionEventParser</a:t>
            </a:r>
            <a:r>
              <a:rPr lang="en-US">
                <a:ea typeface="+mn-lt"/>
                <a:cs typeface="+mn-lt"/>
              </a:rPr>
              <a:t> creates </a:t>
            </a:r>
            <a:r>
              <a:rPr lang="en-US" b="1">
                <a:ea typeface="+mn-lt"/>
                <a:cs typeface="+mn-lt"/>
              </a:rPr>
              <a:t>Condition/Event</a:t>
            </a:r>
            <a:r>
              <a:rPr lang="en-US">
                <a:ea typeface="+mn-lt"/>
                <a:cs typeface="+mn-lt"/>
              </a:rPr>
              <a:t> elements.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cs typeface="Calibri"/>
              </a:rPr>
              <a:t>This logic is mainly developed for Environment requirement.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Condition/Event text is converted to Title Case (</a:t>
            </a:r>
            <a:r>
              <a:rPr lang="en-US" err="1">
                <a:ea typeface="+mn-lt"/>
                <a:cs typeface="+mn-lt"/>
              </a:rPr>
              <a:t>ie</a:t>
            </a:r>
            <a:r>
              <a:rPr lang="en-US">
                <a:ea typeface="+mn-lt"/>
                <a:cs typeface="+mn-lt"/>
              </a:rPr>
              <a:t>., “salt spray” to “Salt Spray”)</a:t>
            </a:r>
          </a:p>
          <a:p>
            <a:r>
              <a:rPr lang="en-US">
                <a:ea typeface="+mn-lt"/>
                <a:cs typeface="+mn-lt"/>
              </a:rPr>
              <a:t>There are two types of confidences in Condition/Event.  It is possible to assign more than one confidence type in a Condition/Event. The value is assigned from 0 to 1 arbitrary (definitions in next slide) </a:t>
            </a:r>
          </a:p>
          <a:p>
            <a:pPr marL="1085850" lvl="2"/>
            <a:r>
              <a:rPr lang="en-US" sz="2000" err="1">
                <a:ea typeface="+mn-lt"/>
                <a:cs typeface="+mn-lt"/>
              </a:rPr>
              <a:t>Confidence.Term</a:t>
            </a:r>
            <a:r>
              <a:rPr lang="en-US" sz="2000">
                <a:ea typeface="+mn-lt"/>
                <a:cs typeface="+mn-lt"/>
              </a:rPr>
              <a:t> = 1.0 </a:t>
            </a:r>
          </a:p>
          <a:p>
            <a:pPr marL="1085850" lvl="2"/>
            <a:r>
              <a:rPr lang="en-US" sz="2000" err="1">
                <a:ea typeface="+mn-lt"/>
                <a:cs typeface="+mn-lt"/>
              </a:rPr>
              <a:t>Confidence.Pattern_DEP_after</a:t>
            </a:r>
            <a:r>
              <a:rPr lang="en-US" sz="2000">
                <a:ea typeface="+mn-lt"/>
                <a:cs typeface="+mn-lt"/>
              </a:rPr>
              <a:t> = 0.8 </a:t>
            </a:r>
          </a:p>
          <a:p>
            <a:r>
              <a:rPr lang="en-US">
                <a:ea typeface="+mn-lt"/>
                <a:cs typeface="+mn-lt"/>
              </a:rPr>
              <a:t>The CONDITION and EVENT tabs of Term Definition.xlsx are used.</a:t>
            </a:r>
            <a:endParaRPr lang="en-US">
              <a:ea typeface="Calibri"/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The CONDITION tab's </a:t>
            </a:r>
            <a:r>
              <a:rPr lang="en-US" b="1">
                <a:ea typeface="+mn-lt"/>
                <a:cs typeface="+mn-lt"/>
              </a:rPr>
              <a:t>After </a:t>
            </a:r>
            <a:r>
              <a:rPr lang="en-US">
                <a:ea typeface="+mn-lt"/>
                <a:cs typeface="+mn-lt"/>
              </a:rPr>
              <a:t>Column is used.</a:t>
            </a:r>
          </a:p>
          <a:p>
            <a:pPr marL="285750"/>
            <a:r>
              <a:rPr lang="en-US">
                <a:ea typeface="+mn-lt"/>
                <a:cs typeface="+mn-lt"/>
              </a:rPr>
              <a:t>Invalid CONDITION or EVENT words can be defined in the Term Defintion.xlsx: prefix with “-”.</a:t>
            </a:r>
          </a:p>
          <a:p>
            <a:endParaRPr lang="en-US">
              <a:ea typeface="Calibri" panose="020F0502020204030204"/>
              <a:cs typeface="Calibri"/>
            </a:endParaRPr>
          </a:p>
          <a:p>
            <a:endParaRPr lang="en-US">
              <a:ea typeface="Calibri" panose="020F0502020204030204"/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6139C4-6386-CC36-14CB-8D42C9269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Logic for Condition/Event</a:t>
            </a:r>
            <a:endParaRPr lang="en-US" err="1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EEF25A-1F2C-3941-3AED-CC38B21B62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ADADC-4FB6-3974-06B1-5A22B90A8D8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85230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Condition/Event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69E5-3777-4820-B3D5-DE01F704D9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1: </a:t>
            </a:r>
            <a:r>
              <a:rPr lang="en-US">
                <a:ea typeface="+mn-lt"/>
                <a:cs typeface="+mn-lt"/>
              </a:rPr>
              <a:t>Find CONDITION/EVENT with </a:t>
            </a:r>
            <a:r>
              <a:rPr lang="en-US" b="1">
                <a:ea typeface="+mn-lt"/>
                <a:cs typeface="+mn-lt"/>
              </a:rPr>
              <a:t>Term</a:t>
            </a:r>
            <a:r>
              <a:rPr lang="en-US">
                <a:ea typeface="+mn-lt"/>
                <a:cs typeface="+mn-lt"/>
              </a:rPr>
              <a:t> Confidence.</a:t>
            </a:r>
            <a:endParaRPr lang="en-US"/>
          </a:p>
          <a:p>
            <a:pPr lvl="1"/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If a word in a sentence is in the CONDITION or EVENT tab of Term definition.xlsx, the word is identified as CONDITION/EVENT element with </a:t>
            </a:r>
            <a:r>
              <a:rPr lang="en-US" b="1">
                <a:solidFill>
                  <a:schemeClr val="tx1"/>
                </a:solidFill>
                <a:ea typeface="+mn-lt"/>
                <a:cs typeface="+mn-lt"/>
              </a:rPr>
              <a:t>Term </a:t>
            </a:r>
            <a:r>
              <a:rPr lang="en-US">
                <a:solidFill>
                  <a:schemeClr val="tx1"/>
                </a:solidFill>
                <a:ea typeface="+mn-lt"/>
                <a:cs typeface="+mn-lt"/>
              </a:rPr>
              <a:t>Confidence.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  <a:p>
            <a:pPr lvl="1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For AGENT, the noun-chunk contains the Term definition is also identified as AGENT, but for CONDITION/EVENT, the noun-chunk is NOT identified as CONDITION/EVENT for now. </a:t>
            </a:r>
            <a:r>
              <a:rPr lang="en-US" err="1">
                <a:solidFill>
                  <a:schemeClr val="tx1"/>
                </a:solidFill>
                <a:ea typeface="Calibri"/>
                <a:cs typeface="Calibri"/>
              </a:rPr>
              <a:t>Futher</a:t>
            </a: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 evaluation may necessary.</a:t>
            </a:r>
          </a:p>
          <a:p>
            <a:pPr lvl="1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Here is some comparison.</a:t>
            </a:r>
          </a:p>
          <a:p>
            <a:pPr lvl="1"/>
            <a:endParaRPr lang="en-US">
              <a:solidFill>
                <a:srgbClr val="0E243B"/>
              </a:solidFill>
              <a:ea typeface="Calibri"/>
              <a:cs typeface="Calibri"/>
            </a:endParaRPr>
          </a:p>
          <a:p>
            <a:pPr lvl="1"/>
            <a:endParaRPr lang="en-US">
              <a:ea typeface="Calibri"/>
              <a:cs typeface="Calibri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003474F-2AFD-4795-277E-55F5EF5A7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592809"/>
              </p:ext>
            </p:extLst>
          </p:nvPr>
        </p:nvGraphicFramePr>
        <p:xfrm>
          <a:off x="1290212" y="3438014"/>
          <a:ext cx="9695184" cy="2966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847592">
                  <a:extLst>
                    <a:ext uri="{9D8B030D-6E8A-4147-A177-3AD203B41FA5}">
                      <a16:colId xmlns:a16="http://schemas.microsoft.com/office/drawing/2014/main" val="1940309062"/>
                    </a:ext>
                  </a:extLst>
                </a:gridCol>
                <a:gridCol w="4847592">
                  <a:extLst>
                    <a:ext uri="{9D8B030D-6E8A-4147-A177-3AD203B41FA5}">
                      <a16:colId xmlns:a16="http://schemas.microsoft.com/office/drawing/2014/main" val="23192758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In Term 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Noun-chunk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39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Overpressure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An Overpressure Altitude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227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QNH altimetry environments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both QFE and QNH altimetry environments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71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Operated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911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/>
                        <a:t>Overpressure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an overpressure equivalent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934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HIRF environment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HIRF environments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4172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lighting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lightning strike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33926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lightning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latin typeface="Calibri"/>
                        </a:rPr>
                        <a:t>a 1,300 volt peak lightning pulse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760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0224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Condition/Event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69E5-3777-4820-B3D5-DE01F704D9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54540" y="1052843"/>
            <a:ext cx="11286226" cy="5486400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0" indent="0">
              <a:buNone/>
            </a:pPr>
            <a:r>
              <a:rPr lang="en-US" b="1">
                <a:solidFill>
                  <a:srgbClr val="C00000"/>
                </a:solidFill>
              </a:rPr>
              <a:t>Step 2: </a:t>
            </a:r>
            <a:r>
              <a:rPr lang="en-US"/>
              <a:t>Find CONDITION/EVENT with </a:t>
            </a:r>
            <a:r>
              <a:rPr lang="en-US" b="1" err="1">
                <a:ea typeface="+mn-lt"/>
                <a:cs typeface="+mn-lt"/>
              </a:rPr>
              <a:t>Pattern</a:t>
            </a:r>
            <a:r>
              <a:rPr lang="en-US" b="1" err="1"/>
              <a:t>_DEP_after</a:t>
            </a:r>
            <a:r>
              <a:rPr lang="en-US"/>
              <a:t> Confidence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lvl="1"/>
            <a:r>
              <a:rPr lang="en-US">
                <a:ea typeface="Calibri" panose="020F0502020204030204"/>
                <a:cs typeface="Calibri" panose="020F0502020204030204"/>
              </a:rPr>
              <a:t>Using Patterns.xlsx After column.  The list contains phrases likely to follow by Condition/Event.</a:t>
            </a: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4E11338F-AB6D-2C28-A581-359F089E9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94" y="2189502"/>
            <a:ext cx="11749392" cy="1725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8E48E5-8B02-D315-5019-D36C3D622A8D}"/>
              </a:ext>
            </a:extLst>
          </p:cNvPr>
          <p:cNvSpPr txBox="1"/>
          <p:nvPr/>
        </p:nvSpPr>
        <p:spPr>
          <a:xfrm>
            <a:off x="1976336" y="2073613"/>
            <a:ext cx="80934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The slide/raft shall be capable of withstanding exposure to salt spray.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4AA9B3-A08A-5D68-3B79-92B3D35B6366}"/>
              </a:ext>
            </a:extLst>
          </p:cNvPr>
          <p:cNvSpPr/>
          <p:nvPr/>
        </p:nvSpPr>
        <p:spPr>
          <a:xfrm>
            <a:off x="8226478" y="3339206"/>
            <a:ext cx="1542584" cy="3044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2B859F-3FD7-3D56-3484-57799C865592}"/>
              </a:ext>
            </a:extLst>
          </p:cNvPr>
          <p:cNvSpPr/>
          <p:nvPr/>
        </p:nvSpPr>
        <p:spPr>
          <a:xfrm>
            <a:off x="10407094" y="3363525"/>
            <a:ext cx="1429095" cy="304482"/>
          </a:xfrm>
          <a:prstGeom prst="rect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993941-9A2C-1951-1867-1362359E1DC2}"/>
              </a:ext>
            </a:extLst>
          </p:cNvPr>
          <p:cNvSpPr/>
          <p:nvPr/>
        </p:nvSpPr>
        <p:spPr>
          <a:xfrm>
            <a:off x="306540" y="3339205"/>
            <a:ext cx="2280265" cy="304482"/>
          </a:xfrm>
          <a:prstGeom prst="rect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51D03F-A056-3614-A341-E09A68303FCD}"/>
              </a:ext>
            </a:extLst>
          </p:cNvPr>
          <p:cNvSpPr/>
          <p:nvPr/>
        </p:nvSpPr>
        <p:spPr>
          <a:xfrm>
            <a:off x="8315647" y="3420268"/>
            <a:ext cx="504969" cy="199100"/>
          </a:xfrm>
          <a:prstGeom prst="rect">
            <a:avLst/>
          </a:prstGeom>
          <a:noFill/>
          <a:ln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0E01D-8B38-5442-AAD3-2F8C25C973A4}"/>
              </a:ext>
            </a:extLst>
          </p:cNvPr>
          <p:cNvSpPr txBox="1"/>
          <p:nvPr/>
        </p:nvSpPr>
        <p:spPr>
          <a:xfrm>
            <a:off x="11124322" y="3749965"/>
            <a:ext cx="10814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0" i="1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  <a:cs typeface="Arial"/>
              </a:rPr>
              <a:t>Root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B89B39-242A-2C06-7B04-6908E23C4CE6}"/>
              </a:ext>
            </a:extLst>
          </p:cNvPr>
          <p:cNvSpPr txBox="1"/>
          <p:nvPr/>
        </p:nvSpPr>
        <p:spPr>
          <a:xfrm>
            <a:off x="9105832" y="3806709"/>
            <a:ext cx="10814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0" i="1" err="1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  <a:cs typeface="Arial"/>
              </a:rPr>
              <a:t>Root.head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F735E6-BF69-299B-056D-F8B9B7CEF41C}"/>
              </a:ext>
            </a:extLst>
          </p:cNvPr>
          <p:cNvSpPr txBox="1"/>
          <p:nvPr/>
        </p:nvSpPr>
        <p:spPr>
          <a:xfrm>
            <a:off x="7768277" y="3782389"/>
            <a:ext cx="1381390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0" i="1" err="1">
                <a:solidFill>
                  <a:schemeClr val="accent6">
                    <a:lumMod val="75000"/>
                  </a:schemeClr>
                </a:solidFill>
                <a:latin typeface="Arial"/>
                <a:ea typeface="ＭＳ Ｐゴシック"/>
                <a:cs typeface="Arial"/>
              </a:rPr>
              <a:t>Root.head.head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BB3F6A0E-1B6B-FEFC-5426-77589B164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0104682"/>
              </p:ext>
            </p:extLst>
          </p:nvPr>
        </p:nvGraphicFramePr>
        <p:xfrm>
          <a:off x="10482634" y="4090805"/>
          <a:ext cx="1473200" cy="2194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73200">
                  <a:extLst>
                    <a:ext uri="{9D8B030D-6E8A-4147-A177-3AD203B41FA5}">
                      <a16:colId xmlns:a16="http://schemas.microsoft.com/office/drawing/2014/main" val="316572908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After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130239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exposure 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1604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expose to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029052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withstand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4409006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operate in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1470684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operate within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095855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design support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513963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..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8771354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D2D479BE-0476-2138-0452-80773EF805E4}"/>
              </a:ext>
            </a:extLst>
          </p:cNvPr>
          <p:cNvSpPr txBox="1"/>
          <p:nvPr/>
        </p:nvSpPr>
        <p:spPr>
          <a:xfrm>
            <a:off x="9349023" y="4130964"/>
            <a:ext cx="1081454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200" b="0">
                <a:latin typeface="Arial"/>
                <a:ea typeface="ＭＳ Ｐゴシック"/>
                <a:cs typeface="Arial"/>
              </a:rPr>
              <a:t>Patterns.xlsx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E023430-8F0D-D0E1-0D0D-B53D58286458}"/>
              </a:ext>
            </a:extLst>
          </p:cNvPr>
          <p:cNvSpPr txBox="1"/>
          <p:nvPr/>
        </p:nvSpPr>
        <p:spPr>
          <a:xfrm>
            <a:off x="180702" y="3887771"/>
            <a:ext cx="9390496" cy="3016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rgbClr val="C00000"/>
                </a:solidFill>
                <a:latin typeface="Calibri"/>
                <a:ea typeface="Arial"/>
                <a:cs typeface="Arial"/>
              </a:rPr>
              <a:t>2-1</a:t>
            </a:r>
            <a:r>
              <a:rPr lang="en-US" b="1">
                <a:solidFill>
                  <a:srgbClr val="C00000"/>
                </a:solidFill>
                <a:latin typeface="Calibri"/>
                <a:ea typeface="Arial"/>
                <a:cs typeface="Arial"/>
              </a:rPr>
              <a:t>: </a:t>
            </a:r>
            <a:r>
              <a:rPr lang="en-US" b="0">
                <a:solidFill>
                  <a:srgbClr val="003057"/>
                </a:solidFill>
                <a:latin typeface="Calibri"/>
                <a:ea typeface="Arial"/>
                <a:cs typeface="Arial"/>
              </a:rPr>
              <a:t>Find a noun-chunk ("salt spray")</a:t>
            </a:r>
            <a:endParaRPr lang="en-US" b="0">
              <a:cs typeface="Arial"/>
            </a:endParaRPr>
          </a:p>
          <a:p>
            <a:r>
              <a:rPr lang="en-US">
                <a:solidFill>
                  <a:srgbClr val="C00000"/>
                </a:solidFill>
                <a:latin typeface="Calibri"/>
                <a:ea typeface="Arial"/>
                <a:cs typeface="Arial"/>
              </a:rPr>
              <a:t>2-2:</a:t>
            </a:r>
            <a:r>
              <a:rPr lang="en-US">
                <a:solidFill>
                  <a:srgbClr val="003057"/>
                </a:solidFill>
                <a:latin typeface="Calibri"/>
                <a:ea typeface="Arial"/>
                <a:cs typeface="Arial"/>
              </a:rPr>
              <a:t> </a:t>
            </a:r>
            <a:r>
              <a:rPr lang="en-US" b="0">
                <a:solidFill>
                  <a:srgbClr val="003057"/>
                </a:solidFill>
                <a:latin typeface="Calibri"/>
                <a:ea typeface="Arial"/>
                <a:cs typeface="Arial"/>
              </a:rPr>
              <a:t>Find the noun-chunk root("spray")'s head("to") and the head's head("exposure") to 2-gram head text ("exposure to")</a:t>
            </a:r>
          </a:p>
          <a:p>
            <a:r>
              <a:rPr lang="en-US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2-3:</a:t>
            </a:r>
            <a:r>
              <a:rPr lang="en-US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 </a:t>
            </a:r>
            <a:r>
              <a:rPr lang="en-US" b="0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If the text find in the Step2 is in Patterns.xlsx CONDITION tab's After column or not.</a:t>
            </a:r>
            <a:endParaRPr lang="en-US" b="0">
              <a:solidFill>
                <a:srgbClr val="003057"/>
              </a:solidFill>
              <a:latin typeface="Calibri"/>
              <a:cs typeface="Arial"/>
            </a:endParaRPr>
          </a:p>
          <a:p>
            <a:r>
              <a:rPr lang="en-US">
                <a:solidFill>
                  <a:srgbClr val="C00000"/>
                </a:solidFill>
                <a:latin typeface="Calibri"/>
                <a:ea typeface="ＭＳ Ｐゴシック"/>
                <a:cs typeface="Arial"/>
              </a:rPr>
              <a:t>2-4:</a:t>
            </a:r>
            <a:r>
              <a:rPr lang="en-US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 </a:t>
            </a:r>
            <a:r>
              <a:rPr lang="en-US" b="0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If Step3 is Yes, then consider the noun-chunk("salt spray") as CONDITION.</a:t>
            </a:r>
            <a:endParaRPr lang="en-US" b="0">
              <a:solidFill>
                <a:srgbClr val="003057"/>
              </a:solidFill>
              <a:latin typeface="Calibri"/>
              <a:cs typeface="Arial"/>
            </a:endParaRPr>
          </a:p>
          <a:p>
            <a:r>
              <a:rPr lang="en-US">
                <a:solidFill>
                  <a:srgbClr val="C00000"/>
                </a:solidFill>
                <a:latin typeface="Calibri"/>
                <a:ea typeface="Calibri"/>
                <a:cs typeface="Calibri"/>
              </a:rPr>
              <a:t>2-5:</a:t>
            </a:r>
            <a:r>
              <a:rPr lang="en-US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b="0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Create New </a:t>
            </a:r>
            <a:r>
              <a:rPr lang="en-US" b="0" err="1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ConditionEvent</a:t>
            </a:r>
            <a:r>
              <a:rPr lang="en-US" b="0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 or if the span is already identified in the Step 1, then add </a:t>
            </a:r>
            <a:r>
              <a:rPr lang="en-US" err="1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Pattern_DEP_after</a:t>
            </a:r>
            <a:r>
              <a:rPr lang="en-US" b="0">
                <a:solidFill>
                  <a:srgbClr val="003057"/>
                </a:solidFill>
                <a:latin typeface="Calibri"/>
                <a:ea typeface="Calibri"/>
                <a:cs typeface="Calibri"/>
              </a:rPr>
              <a:t> to its Confidence.</a:t>
            </a:r>
          </a:p>
          <a:p>
            <a:endParaRPr lang="en-US" b="0">
              <a:solidFill>
                <a:srgbClr val="003057"/>
              </a:solidFill>
              <a:latin typeface="Calibri"/>
              <a:ea typeface="Calibri"/>
              <a:cs typeface="Calibri"/>
            </a:endParaRPr>
          </a:p>
          <a:p>
            <a:r>
              <a:rPr lang="en-US" sz="1400" b="0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**Step2 is different when the noun-chunk root's head is DEP:ROOT, then the text is 1-gram (</a:t>
            </a:r>
            <a:r>
              <a:rPr lang="en-US" sz="1400" b="0" err="1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ie</a:t>
            </a:r>
            <a:r>
              <a:rPr lang="en-US" sz="1400" b="0">
                <a:solidFill>
                  <a:srgbClr val="003057"/>
                </a:solidFill>
                <a:latin typeface="Calibri"/>
                <a:ea typeface="ＭＳ Ｐゴシック"/>
                <a:cs typeface="Arial"/>
              </a:rPr>
              <a:t>., "withstand")</a:t>
            </a:r>
            <a:endParaRPr lang="en-US" sz="1400" b="0">
              <a:solidFill>
                <a:srgbClr val="003057"/>
              </a:solidFill>
              <a:latin typeface="Calibri"/>
              <a:cs typeface="Arial"/>
            </a:endParaRPr>
          </a:p>
          <a:p>
            <a:endParaRPr lang="en-US" sz="1400" b="0">
              <a:solidFill>
                <a:srgbClr val="003057"/>
              </a:solidFill>
              <a:latin typeface="Calibri"/>
              <a:cs typeface="Arial"/>
            </a:endParaRPr>
          </a:p>
          <a:p>
            <a:pPr lvl="1"/>
            <a:r>
              <a:rPr lang="en-US">
                <a:solidFill>
                  <a:srgbClr val="C00000"/>
                </a:solidFill>
                <a:latin typeface="ＭＳ Ｐゴシック"/>
                <a:ea typeface="ＭＳ Ｐゴシック"/>
                <a:cs typeface="Arial"/>
              </a:rPr>
              <a:t>   </a:t>
            </a:r>
            <a:r>
              <a:rPr lang="en-US">
                <a:latin typeface="ＭＳ Ｐゴシック"/>
                <a:ea typeface="ＭＳ Ｐゴシック"/>
                <a:cs typeface="Arial"/>
              </a:rPr>
              <a:t>      </a:t>
            </a:r>
            <a:endParaRPr lang="en-US">
              <a:solidFill>
                <a:srgbClr val="339933"/>
              </a:solidFill>
              <a:latin typeface="ＭＳ Ｐゴシック"/>
              <a:cs typeface="Arial"/>
            </a:endParaRPr>
          </a:p>
        </p:txBody>
      </p:sp>
      <p:pic>
        <p:nvPicPr>
          <p:cNvPr id="12" name="Picture 14">
            <a:extLst>
              <a:ext uri="{FF2B5EF4-FFF2-40B4-BE49-F238E27FC236}">
                <a16:creationId xmlns:a16="http://schemas.microsoft.com/office/drawing/2014/main" id="{14416EFB-EDCA-583D-3739-C015CB84B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145" y="2082405"/>
            <a:ext cx="1527243" cy="245062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id="{D1B30AE5-D355-2FD0-EA9B-CF205F930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6365" y="2323492"/>
            <a:ext cx="978036" cy="2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2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6143-909E-4593-942E-B5C476FDAB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37E9-2CD4-4B21-BFAF-91D9586D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77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DE9A0-92B0-F0FC-1A43-AF1DE9DF00A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 b="1" err="1">
                <a:ea typeface="+mn-lt"/>
                <a:cs typeface="+mn-lt"/>
              </a:rPr>
              <a:t>SectionResourceParser</a:t>
            </a:r>
            <a:r>
              <a:rPr lang="en-US" b="1">
                <a:ea typeface="+mn-lt"/>
                <a:cs typeface="+mn-lt"/>
              </a:rPr>
              <a:t> </a:t>
            </a:r>
            <a:r>
              <a:rPr lang="en-US">
                <a:ea typeface="+mn-lt"/>
                <a:cs typeface="+mn-lt"/>
              </a:rPr>
              <a:t>is used to identify Section and Resource together (</a:t>
            </a:r>
            <a:r>
              <a:rPr lang="en-US" err="1">
                <a:ea typeface="+mn-lt"/>
                <a:cs typeface="+mn-lt"/>
              </a:rPr>
              <a:t>SectionResource</a:t>
            </a:r>
            <a:r>
              <a:rPr lang="en-US">
                <a:ea typeface="+mn-lt"/>
                <a:cs typeface="+mn-lt"/>
              </a:rPr>
              <a:t> object). </a:t>
            </a:r>
          </a:p>
          <a:p>
            <a:r>
              <a:rPr lang="en-US">
                <a:ea typeface="+mn-lt"/>
                <a:cs typeface="+mn-lt"/>
              </a:rPr>
              <a:t>There are five types of confidences in Section/Resource.  It is possible to assign more than one confidence type in an agent. The value is assigned from 0 to 1 arbitrary (Please see Confidence slide for details). </a:t>
            </a:r>
            <a:endParaRPr lang="en-US"/>
          </a:p>
          <a:p>
            <a:pPr lvl="2"/>
            <a:r>
              <a:rPr lang="en-US" err="1">
                <a:ea typeface="+mn-lt"/>
                <a:cs typeface="+mn-lt"/>
              </a:rPr>
              <a:t>Confidence.Term</a:t>
            </a:r>
            <a:r>
              <a:rPr lang="en-US">
                <a:ea typeface="+mn-lt"/>
                <a:cs typeface="+mn-lt"/>
              </a:rPr>
              <a:t>: 1.0,</a:t>
            </a:r>
            <a:endParaRPr lang="en-US"/>
          </a:p>
          <a:p>
            <a:pPr lvl="2"/>
            <a:r>
              <a:rPr lang="en-US" err="1">
                <a:ea typeface="+mn-lt"/>
                <a:cs typeface="+mn-lt"/>
              </a:rPr>
              <a:t>Confidence.DET_This</a:t>
            </a:r>
            <a:r>
              <a:rPr lang="en-US">
                <a:ea typeface="+mn-lt"/>
                <a:cs typeface="+mn-lt"/>
              </a:rPr>
              <a:t>: 0.9,</a:t>
            </a:r>
            <a:endParaRPr lang="en-US"/>
          </a:p>
          <a:p>
            <a:pPr lvl="2"/>
            <a:r>
              <a:rPr lang="en-US" err="1">
                <a:ea typeface="+mn-lt"/>
                <a:cs typeface="+mn-lt"/>
              </a:rPr>
              <a:t>Confidence.Pattern_of</a:t>
            </a:r>
            <a:r>
              <a:rPr lang="en-US">
                <a:ea typeface="+mn-lt"/>
                <a:cs typeface="+mn-lt"/>
              </a:rPr>
              <a:t>: 0.9,</a:t>
            </a:r>
          </a:p>
          <a:p>
            <a:pPr lvl="2"/>
            <a:r>
              <a:rPr lang="en-US" err="1">
                <a:ea typeface="+mn-lt"/>
                <a:cs typeface="+mn-lt"/>
              </a:rPr>
              <a:t>Confidence.Pattern_resource_section</a:t>
            </a:r>
            <a:r>
              <a:rPr lang="en-US">
                <a:ea typeface="+mn-lt"/>
                <a:cs typeface="+mn-lt"/>
              </a:rPr>
              <a:t>: 0.9,</a:t>
            </a:r>
            <a:endParaRPr lang="en-US">
              <a:cs typeface="Calibri"/>
            </a:endParaRPr>
          </a:p>
          <a:p>
            <a:pPr lvl="2"/>
            <a:r>
              <a:rPr lang="en-US" err="1">
                <a:ea typeface="+mn-lt"/>
                <a:cs typeface="+mn-lt"/>
              </a:rPr>
              <a:t>Confidence.StartsWith</a:t>
            </a:r>
            <a:r>
              <a:rPr lang="en-US">
                <a:ea typeface="+mn-lt"/>
                <a:cs typeface="+mn-lt"/>
              </a:rPr>
              <a:t>: 0.8,</a:t>
            </a:r>
            <a:endParaRPr lang="en-US"/>
          </a:p>
          <a:p>
            <a:r>
              <a:rPr lang="en-US">
                <a:cs typeface="Calibri"/>
              </a:rPr>
              <a:t>The SECTION and RESOURCE tabs of Term Definition.xlsx are used.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The SECTION and RESOURCE tab's </a:t>
            </a:r>
            <a:r>
              <a:rPr lang="en-US" b="1">
                <a:cs typeface="Calibri"/>
              </a:rPr>
              <a:t>Starts With </a:t>
            </a:r>
            <a:r>
              <a:rPr lang="en-US">
                <a:cs typeface="Calibri"/>
              </a:rPr>
              <a:t>Column of Patterns.xlsx are used.</a:t>
            </a:r>
            <a:endParaRPr lang="en-US">
              <a:ea typeface="+mn-lt"/>
              <a:cs typeface="+mn-lt"/>
            </a:endParaRPr>
          </a:p>
          <a:p>
            <a:pPr lvl="2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90543-3615-63F5-BD18-D53EED3F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Logic for Section/Resource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63E2B-F1D5-CA04-2530-AD162BD46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94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DE9A0-92B0-F0FC-1A43-AF1DE9DF00A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 fontScale="92500"/>
          </a:bodyPr>
          <a:lstStyle/>
          <a:p>
            <a:r>
              <a:rPr lang="en-US" b="1">
                <a:solidFill>
                  <a:srgbClr val="C00000"/>
                </a:solidFill>
                <a:cs typeface="Calibri"/>
              </a:rPr>
              <a:t>Step 1: </a:t>
            </a:r>
            <a:r>
              <a:rPr lang="en-US">
                <a:cs typeface="Calibri"/>
              </a:rPr>
              <a:t>Find tokens start with Patterns.xlsx Section tab, "Start With" column words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2: </a:t>
            </a:r>
            <a:r>
              <a:rPr lang="en-US">
                <a:ea typeface="+mn-lt"/>
                <a:cs typeface="+mn-lt"/>
              </a:rPr>
              <a:t>Find tokens start with Patterns.xlsx Resource tab, "Start With" column words</a:t>
            </a: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3: </a:t>
            </a:r>
            <a:r>
              <a:rPr lang="en-US">
                <a:ea typeface="+mn-lt"/>
                <a:cs typeface="+mn-lt"/>
              </a:rPr>
              <a:t>Find tokens match with Term Definition.xlsx Section tab</a:t>
            </a: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4: </a:t>
            </a:r>
            <a:r>
              <a:rPr lang="en-US">
                <a:ea typeface="+mn-lt"/>
                <a:cs typeface="+mn-lt"/>
              </a:rPr>
              <a:t>Find tokens match with Term Definition.xlsx Resource tab</a:t>
            </a:r>
            <a:endParaRPr lang="en-US"/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5: </a:t>
            </a:r>
            <a:r>
              <a:rPr lang="en-US">
                <a:ea typeface="+mn-lt"/>
                <a:cs typeface="+mn-lt"/>
              </a:rPr>
              <a:t>Combine step1 and step3 tokens for Section and step2 and step4 tokens for Resource.</a:t>
            </a: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6: </a:t>
            </a:r>
            <a:r>
              <a:rPr lang="en-US">
                <a:ea typeface="+mn-lt"/>
                <a:cs typeface="+mn-lt"/>
              </a:rPr>
              <a:t>Create Section and Resource elements with the tokens from step5 and add appropriate confidence(s) </a:t>
            </a:r>
            <a:r>
              <a:rPr lang="en-US" sz="2000">
                <a:ea typeface="+mn-lt"/>
                <a:cs typeface="+mn-lt"/>
              </a:rPr>
              <a:t>(</a:t>
            </a:r>
            <a:r>
              <a:rPr lang="en-US" sz="2000" err="1">
                <a:ea typeface="+mn-lt"/>
                <a:cs typeface="+mn-lt"/>
              </a:rPr>
              <a:t>Confidence.</a:t>
            </a:r>
            <a:r>
              <a:rPr lang="en-US" sz="2000" b="1" err="1">
                <a:ea typeface="+mn-lt"/>
                <a:cs typeface="+mn-lt"/>
              </a:rPr>
              <a:t>Term</a:t>
            </a:r>
            <a:r>
              <a:rPr lang="en-US" sz="2000" b="1"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and/or </a:t>
            </a:r>
            <a:r>
              <a:rPr lang="en-US" sz="2000" err="1">
                <a:ea typeface="+mn-lt"/>
                <a:cs typeface="+mn-lt"/>
              </a:rPr>
              <a:t>Confidence.</a:t>
            </a:r>
            <a:r>
              <a:rPr lang="en-US" sz="2000" b="1" err="1">
                <a:ea typeface="+mn-lt"/>
                <a:cs typeface="+mn-lt"/>
              </a:rPr>
              <a:t>StartsWith</a:t>
            </a:r>
            <a:r>
              <a:rPr lang="en-US" sz="2000">
                <a:ea typeface="+mn-lt"/>
                <a:cs typeface="+mn-lt"/>
              </a:rPr>
              <a:t>)</a:t>
            </a: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7: </a:t>
            </a:r>
            <a:r>
              <a:rPr lang="en-US">
                <a:ea typeface="+mn-lt"/>
                <a:cs typeface="+mn-lt"/>
              </a:rPr>
              <a:t>Create </a:t>
            </a:r>
            <a:r>
              <a:rPr lang="en-US" err="1">
                <a:ea typeface="+mn-lt"/>
                <a:cs typeface="+mn-lt"/>
              </a:rPr>
              <a:t>SectionResource</a:t>
            </a:r>
            <a:r>
              <a:rPr lang="en-US">
                <a:ea typeface="+mn-lt"/>
                <a:cs typeface="+mn-lt"/>
              </a:rPr>
              <a:t> element if Section and Resource are related with one of the following patterns.  Add appropriate confidence to related Section and Resource. </a:t>
            </a:r>
          </a:p>
          <a:p>
            <a:pPr lvl="1"/>
            <a:r>
              <a:rPr lang="en-US">
                <a:ea typeface="+mn-lt"/>
                <a:cs typeface="+mn-lt"/>
              </a:rPr>
              <a:t>Resource Section (</a:t>
            </a:r>
            <a:r>
              <a:rPr lang="en-US" err="1">
                <a:ea typeface="+mn-lt"/>
                <a:cs typeface="+mn-lt"/>
              </a:rPr>
              <a:t>ie</a:t>
            </a:r>
            <a:r>
              <a:rPr lang="en-US">
                <a:ea typeface="+mn-lt"/>
                <a:cs typeface="+mn-lt"/>
              </a:rPr>
              <a:t>., DR&amp;O Section 2.12) - </a:t>
            </a:r>
            <a:r>
              <a:rPr lang="en-US" err="1">
                <a:ea typeface="+mn-lt"/>
                <a:cs typeface="+mn-lt"/>
              </a:rPr>
              <a:t>Confidence.</a:t>
            </a:r>
            <a:r>
              <a:rPr lang="en-US" b="1" err="1">
                <a:ea typeface="+mn-lt"/>
                <a:cs typeface="+mn-lt"/>
              </a:rPr>
              <a:t>Pattern_resource_section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Section of Resource (i.e., Section 3.1 of This SCD) - </a:t>
            </a:r>
            <a:r>
              <a:rPr lang="en-US" err="1">
                <a:ea typeface="+mn-lt"/>
                <a:cs typeface="+mn-lt"/>
              </a:rPr>
              <a:t>Confidence.</a:t>
            </a:r>
            <a:r>
              <a:rPr lang="en-US" b="1" err="1">
                <a:ea typeface="+mn-lt"/>
                <a:cs typeface="+mn-lt"/>
              </a:rPr>
              <a:t>Pattern_of</a:t>
            </a:r>
            <a:endParaRPr lang="en-US" b="1">
              <a:ea typeface="+mn-lt"/>
              <a:cs typeface="+mn-lt"/>
            </a:endParaRPr>
          </a:p>
          <a:p>
            <a:pPr lvl="1"/>
            <a:r>
              <a:rPr lang="en-US">
                <a:ea typeface="+mn-lt"/>
                <a:cs typeface="+mn-lt"/>
              </a:rPr>
              <a:t>Precede with "</a:t>
            </a:r>
            <a:r>
              <a:rPr lang="en-US" b="1">
                <a:ea typeface="+mn-lt"/>
                <a:cs typeface="+mn-lt"/>
              </a:rPr>
              <a:t>This</a:t>
            </a:r>
            <a:r>
              <a:rPr lang="en-US">
                <a:ea typeface="+mn-lt"/>
                <a:cs typeface="+mn-lt"/>
              </a:rPr>
              <a:t>" (i.e., This SCD) - Confidence. </a:t>
            </a:r>
            <a:r>
              <a:rPr lang="en-US" b="1" err="1">
                <a:ea typeface="+mn-lt"/>
                <a:cs typeface="+mn-lt"/>
              </a:rPr>
              <a:t>DET_This</a:t>
            </a:r>
            <a:endParaRPr lang="en-US" b="1">
              <a:ea typeface="+mn-lt"/>
              <a:cs typeface="+mn-lt"/>
            </a:endParaRPr>
          </a:p>
          <a:p>
            <a:r>
              <a:rPr lang="en-US" b="1">
                <a:solidFill>
                  <a:srgbClr val="C00000"/>
                </a:solidFill>
                <a:ea typeface="+mn-lt"/>
                <a:cs typeface="+mn-lt"/>
              </a:rPr>
              <a:t>Step 8: </a:t>
            </a:r>
            <a:r>
              <a:rPr lang="en-US">
                <a:ea typeface="+mn-lt"/>
                <a:cs typeface="+mn-lt"/>
              </a:rPr>
              <a:t> Convert to </a:t>
            </a:r>
            <a:r>
              <a:rPr lang="en-US" err="1">
                <a:ea typeface="+mn-lt"/>
                <a:cs typeface="+mn-lt"/>
              </a:rPr>
              <a:t>SectionResourceConj</a:t>
            </a:r>
            <a:r>
              <a:rPr lang="en-US">
                <a:ea typeface="+mn-lt"/>
                <a:cs typeface="+mn-lt"/>
              </a:rPr>
              <a:t> element if a sentence containing two </a:t>
            </a:r>
            <a:r>
              <a:rPr lang="en-US" err="1">
                <a:ea typeface="+mn-lt"/>
                <a:cs typeface="+mn-lt"/>
              </a:rPr>
              <a:t>SectionResource</a:t>
            </a:r>
            <a:r>
              <a:rPr lang="en-US">
                <a:ea typeface="+mn-lt"/>
                <a:cs typeface="+mn-lt"/>
              </a:rPr>
              <a:t> objects connected with "and".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690543-3615-63F5-BD18-D53EED3F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Logic for SectionResource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163E2B-F1D5-CA04-2530-AD162BD46A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21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8BE27-FA95-77C5-3CA5-F21FB7DDDD3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200913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66F8CF-872A-6EDC-7C30-C828AB05593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 err="1">
                <a:cs typeface="Calibri"/>
              </a:rPr>
              <a:t>CharacteristicParser</a:t>
            </a:r>
            <a:r>
              <a:rPr lang="en-US">
                <a:cs typeface="Calibri"/>
              </a:rPr>
              <a:t> identifies characteristic phrases for the templates that expect one.</a:t>
            </a:r>
          </a:p>
          <a:p>
            <a:r>
              <a:rPr lang="en-US" b="1">
                <a:solidFill>
                  <a:srgbClr val="FF0000"/>
                </a:solidFill>
                <a:cs typeface="Calibri"/>
              </a:rPr>
              <a:t>Step 1</a:t>
            </a:r>
            <a:r>
              <a:rPr lang="en-US">
                <a:cs typeface="Calibri"/>
              </a:rPr>
              <a:t>: Find all noun chunks.</a:t>
            </a:r>
          </a:p>
          <a:p>
            <a:r>
              <a:rPr lang="en-US" b="1">
                <a:solidFill>
                  <a:srgbClr val="FF0000"/>
                </a:solidFill>
                <a:cs typeface="Calibri"/>
              </a:rPr>
              <a:t>Step 2</a:t>
            </a:r>
            <a:r>
              <a:rPr lang="en-US">
                <a:cs typeface="Calibri"/>
              </a:rPr>
              <a:t>: Select terms in the found phrases that are listed in the given term definitions. (confidence=0.9)</a:t>
            </a:r>
          </a:p>
          <a:p>
            <a:r>
              <a:rPr lang="en-US" b="1">
                <a:solidFill>
                  <a:srgbClr val="FF0000"/>
                </a:solidFill>
                <a:cs typeface="Calibri"/>
              </a:rPr>
              <a:t>Step 3</a:t>
            </a:r>
            <a:r>
              <a:rPr lang="en-US">
                <a:cs typeface="Calibri"/>
              </a:rPr>
              <a:t>: Evaluate remaining noun chunks and exclude the agent (dependency target of type "</a:t>
            </a:r>
            <a:r>
              <a:rPr lang="en-US" err="1">
                <a:cs typeface="Calibri"/>
              </a:rPr>
              <a:t>nsubj</a:t>
            </a:r>
            <a:r>
              <a:rPr lang="en-US">
                <a:cs typeface="Calibri"/>
              </a:rPr>
              <a:t>" or "</a:t>
            </a:r>
            <a:r>
              <a:rPr lang="en-US" err="1">
                <a:cs typeface="Calibri"/>
              </a:rPr>
              <a:t>nsubjpass</a:t>
            </a:r>
            <a:r>
              <a:rPr lang="en-US">
                <a:cs typeface="Calibri"/>
              </a:rPr>
              <a:t>").</a:t>
            </a:r>
          </a:p>
          <a:p>
            <a:r>
              <a:rPr lang="en-US" b="1">
                <a:solidFill>
                  <a:srgbClr val="FF0000"/>
                </a:solidFill>
                <a:cs typeface="Calibri"/>
              </a:rPr>
              <a:t>Step 4</a:t>
            </a:r>
            <a:r>
              <a:rPr lang="en-US">
                <a:cs typeface="Calibri"/>
              </a:rPr>
              <a:t>: Evaluate remaining phrases and immediately accept those that are dependency target(s) of type "</a:t>
            </a:r>
            <a:r>
              <a:rPr lang="en-US" err="1">
                <a:cs typeface="Calibri"/>
              </a:rPr>
              <a:t>dobj</a:t>
            </a:r>
            <a:r>
              <a:rPr lang="en-US">
                <a:cs typeface="Calibri"/>
              </a:rPr>
              <a:t>".</a:t>
            </a:r>
          </a:p>
          <a:p>
            <a:r>
              <a:rPr lang="en-US" b="1">
                <a:solidFill>
                  <a:srgbClr val="FF0000"/>
                </a:solidFill>
                <a:cs typeface="Calibri"/>
              </a:rPr>
              <a:t>Step 5</a:t>
            </a:r>
            <a:r>
              <a:rPr lang="en-US">
                <a:cs typeface="Calibri"/>
              </a:rPr>
              <a:t>: Evaluate remaining and accept those that match given characteristic patterns (confidence=0.8)</a:t>
            </a: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7D519A-1927-7608-F266-1D0F15C4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Logic for Characteristic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B1BBD-1308-E7A8-7D14-D15E762E3D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22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4482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</a:t>
            </a:r>
            <a:r>
              <a:rPr lang="en-US" err="1"/>
              <a:t>BoundaryValue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8B6F2A-87BE-3E45-4209-9543D40D84C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4136571"/>
            <a:ext cx="11286226" cy="2264863"/>
          </a:xfrm>
        </p:spPr>
        <p:txBody>
          <a:bodyPr/>
          <a:lstStyle/>
          <a:p>
            <a:r>
              <a:rPr lang="en-US"/>
              <a:t>Gazetteer (Rules-based Method) was used for the identification of </a:t>
            </a:r>
            <a:r>
              <a:rPr lang="en-US" i="1" err="1"/>
              <a:t>BoundaryValue</a:t>
            </a:r>
            <a:endParaRPr lang="en-US" i="1"/>
          </a:p>
          <a:p>
            <a:r>
              <a:rPr lang="en-US"/>
              <a:t>NER was </a:t>
            </a:r>
            <a:r>
              <a:rPr lang="en-US" b="1">
                <a:solidFill>
                  <a:srgbClr val="C00000"/>
                </a:solidFill>
              </a:rPr>
              <a:t>not</a:t>
            </a:r>
            <a:r>
              <a:rPr lang="en-US"/>
              <a:t> used, because: </a:t>
            </a:r>
          </a:p>
          <a:p>
            <a:pPr lvl="1"/>
            <a:r>
              <a:rPr lang="en-US"/>
              <a:t>Some of the </a:t>
            </a:r>
            <a:r>
              <a:rPr lang="en-US" i="1"/>
              <a:t>Values</a:t>
            </a:r>
            <a:r>
              <a:rPr lang="en-US"/>
              <a:t> were not being identified due to the following non-uniformities: </a:t>
            </a:r>
          </a:p>
          <a:p>
            <a:pPr lvl="2"/>
            <a:r>
              <a:rPr lang="en-US"/>
              <a:t>-3.1 to 3.1 GHz </a:t>
            </a:r>
            <a:r>
              <a:rPr lang="en-US">
                <a:sym typeface="Wingdings" panose="05000000000000000000" pitchFamily="2" charset="2"/>
              </a:rPr>
              <a:t> “GHz” missing after the first value 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31 F vs. 31°F  different ways of representing “degree Fahrenheit” 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Use of units that are specific to aerospace-domain: per flight hour, operating hours, etc. </a:t>
            </a:r>
          </a:p>
          <a:p>
            <a:pPr lvl="2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4A3302-3D97-3F82-8F7B-F721BFFC411D}"/>
              </a:ext>
            </a:extLst>
          </p:cNvPr>
          <p:cNvSpPr txBox="1"/>
          <p:nvPr/>
        </p:nvSpPr>
        <p:spPr>
          <a:xfrm>
            <a:off x="4827034" y="1113453"/>
            <a:ext cx="2289110" cy="73866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latin typeface="+mn-lt"/>
              </a:rPr>
              <a:t>Finding Boundary &amp; Value from a requirement statement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23FC4A-B1C4-6048-1B4E-C119459EF28D}"/>
              </a:ext>
            </a:extLst>
          </p:cNvPr>
          <p:cNvSpPr/>
          <p:nvPr/>
        </p:nvSpPr>
        <p:spPr>
          <a:xfrm>
            <a:off x="1861089" y="2339008"/>
            <a:ext cx="2231938" cy="84584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/>
              <a:t>Gazetteer </a:t>
            </a:r>
          </a:p>
          <a:p>
            <a:pPr algn="ctr"/>
            <a:r>
              <a:rPr lang="en-US" sz="1600" b="0"/>
              <a:t>(Rules-based Method)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138F6D-157A-65DF-CAEA-248447684647}"/>
              </a:ext>
            </a:extLst>
          </p:cNvPr>
          <p:cNvSpPr/>
          <p:nvPr/>
        </p:nvSpPr>
        <p:spPr>
          <a:xfrm>
            <a:off x="7894887" y="2339008"/>
            <a:ext cx="2231937" cy="845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/>
              <a:t>Machine Learning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84644EF9-216F-9835-3C71-7C403EC60E1B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230879" y="598297"/>
            <a:ext cx="486891" cy="299453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FEA168F-B8D6-80EB-2613-659868102688}"/>
              </a:ext>
            </a:extLst>
          </p:cNvPr>
          <p:cNvCxnSpPr>
            <a:stCxn id="7" idx="2"/>
            <a:endCxn id="10" idx="0"/>
          </p:cNvCxnSpPr>
          <p:nvPr/>
        </p:nvCxnSpPr>
        <p:spPr>
          <a:xfrm rot="16200000" flipH="1">
            <a:off x="7247777" y="575928"/>
            <a:ext cx="486891" cy="303926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6F37F0D-532F-BDD8-8134-1E13D38464A4}"/>
              </a:ext>
            </a:extLst>
          </p:cNvPr>
          <p:cNvSpPr txBox="1"/>
          <p:nvPr/>
        </p:nvSpPr>
        <p:spPr>
          <a:xfrm>
            <a:off x="1895484" y="3156475"/>
            <a:ext cx="216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>
                <a:solidFill>
                  <a:schemeClr val="accent5">
                    <a:lumMod val="75000"/>
                  </a:schemeClr>
                </a:solidFill>
              </a:rPr>
              <a:t>Uses a dictionary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DC5B6D-ACBE-728C-B713-25D057E3874B}"/>
              </a:ext>
            </a:extLst>
          </p:cNvPr>
          <p:cNvSpPr txBox="1"/>
          <p:nvPr/>
        </p:nvSpPr>
        <p:spPr>
          <a:xfrm>
            <a:off x="7929281" y="3156475"/>
            <a:ext cx="216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0" i="1">
                <a:solidFill>
                  <a:schemeClr val="accent5">
                    <a:lumMod val="75000"/>
                  </a:schemeClr>
                </a:solidFill>
                <a:latin typeface="+mn-lt"/>
              </a:rPr>
              <a:t>Based on NLP – 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DE6B85-1270-B8CD-2142-AA947518012D}"/>
              </a:ext>
            </a:extLst>
          </p:cNvPr>
          <p:cNvSpPr/>
          <p:nvPr/>
        </p:nvSpPr>
        <p:spPr>
          <a:xfrm>
            <a:off x="1779037" y="2282890"/>
            <a:ext cx="2388636" cy="1212139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20D373-9F62-70AC-C9A3-CB1782400D33}"/>
              </a:ext>
            </a:extLst>
          </p:cNvPr>
          <p:cNvSpPr txBox="1"/>
          <p:nvPr/>
        </p:nvSpPr>
        <p:spPr>
          <a:xfrm>
            <a:off x="1531772" y="3680897"/>
            <a:ext cx="8879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>
                <a:latin typeface="+mn-lt"/>
              </a:rPr>
              <a:t>(More details above the above can be found on the NER slides) – Slide 32-42</a:t>
            </a:r>
          </a:p>
        </p:txBody>
      </p:sp>
    </p:spTree>
    <p:extLst>
      <p:ext uri="{BB962C8B-B14F-4D97-AF65-F5344CB8AC3E}">
        <p14:creationId xmlns:p14="http://schemas.microsoft.com/office/powerpoint/2010/main" val="3328386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</a:t>
            </a:r>
            <a:r>
              <a:rPr lang="en-US" err="1"/>
              <a:t>BoundaryValue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69E5-3777-4820-B3D5-DE01F704D97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855431"/>
            <a:ext cx="9565689" cy="4528247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Step 1</a:t>
            </a:r>
            <a:r>
              <a:rPr lang="en-US" sz="2000">
                <a:solidFill>
                  <a:srgbClr val="C00000"/>
                </a:solidFill>
              </a:rPr>
              <a:t>:</a:t>
            </a:r>
            <a:r>
              <a:rPr lang="en-US" sz="2000" b="1">
                <a:solidFill>
                  <a:srgbClr val="C00000"/>
                </a:solidFill>
              </a:rPr>
              <a:t> </a:t>
            </a:r>
            <a:r>
              <a:rPr lang="en-US" sz="2000"/>
              <a:t>Default Boundary is set to “</a:t>
            </a:r>
            <a:r>
              <a:rPr lang="en-US" sz="2000" b="1"/>
              <a:t>equal to</a:t>
            </a:r>
            <a:r>
              <a:rPr lang="en-US" sz="2000"/>
              <a:t>” </a:t>
            </a:r>
            <a:endParaRPr lang="en-US" sz="2000" b="1">
              <a:solidFill>
                <a:schemeClr val="accent2"/>
              </a:solidFill>
            </a:endParaRPr>
          </a:p>
          <a:p>
            <a:r>
              <a:rPr lang="en-US" sz="2000" b="1">
                <a:solidFill>
                  <a:srgbClr val="C00000"/>
                </a:solidFill>
              </a:rPr>
              <a:t>Step 2</a:t>
            </a:r>
            <a:r>
              <a:rPr lang="en-US" sz="2000">
                <a:solidFill>
                  <a:srgbClr val="C00000"/>
                </a:solidFill>
              </a:rPr>
              <a:t>: </a:t>
            </a:r>
            <a:r>
              <a:rPr lang="en-US" sz="2000"/>
              <a:t>Loop iterates over and looks for matches in the excel file for </a:t>
            </a:r>
            <a:r>
              <a:rPr lang="en-US" sz="2000" b="1"/>
              <a:t>Value</a:t>
            </a:r>
            <a:r>
              <a:rPr lang="en-US" sz="2000"/>
              <a:t> (Unit) in the _doc and retrieves the start and end indices 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 b="1">
                <a:solidFill>
                  <a:srgbClr val="C00000"/>
                </a:solidFill>
              </a:rPr>
              <a:t>Step 3</a:t>
            </a:r>
            <a:r>
              <a:rPr lang="en-US" sz="2000">
                <a:solidFill>
                  <a:srgbClr val="C00000"/>
                </a:solidFill>
              </a:rPr>
              <a:t>: 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If “°” (degree) occurs in the Unit </a:t>
            </a:r>
            <a:r>
              <a:rPr lang="en-US" sz="180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1800"/>
              <a:t>Value object is appended with </a:t>
            </a:r>
            <a:r>
              <a:rPr lang="en-US" sz="1800" i="1"/>
              <a:t>(start_index-2) </a:t>
            </a:r>
            <a:r>
              <a:rPr lang="en-US" sz="1800"/>
              <a:t>till </a:t>
            </a:r>
            <a:r>
              <a:rPr lang="en-US" sz="1800" i="1"/>
              <a:t>(</a:t>
            </a:r>
            <a:r>
              <a:rPr lang="en-US" sz="1800" i="1" err="1"/>
              <a:t>end_index</a:t>
            </a:r>
            <a:r>
              <a:rPr lang="en-US" sz="1800" i="1"/>
              <a:t>) </a:t>
            </a:r>
            <a:r>
              <a:rPr lang="en-US" sz="1800" i="1">
                <a:sym typeface="Wingdings" panose="05000000000000000000" pitchFamily="2" charset="2"/>
              </a:rPr>
              <a:t> </a:t>
            </a:r>
            <a:r>
              <a:rPr lang="en-US" sz="1800">
                <a:sym typeface="Wingdings" panose="05000000000000000000" pitchFamily="2" charset="2"/>
              </a:rPr>
              <a:t>e.g., 30</a:t>
            </a:r>
            <a:r>
              <a:rPr lang="en-US" sz="1800">
                <a:solidFill>
                  <a:schemeClr val="tx1"/>
                </a:solidFill>
              </a:rPr>
              <a:t>°C</a:t>
            </a:r>
            <a:endParaRPr lang="en-US" sz="1800"/>
          </a:p>
          <a:p>
            <a:pPr lvl="2"/>
            <a:r>
              <a:rPr lang="en-US" sz="1600"/>
              <a:t>Boundary is assumed to be </a:t>
            </a:r>
            <a:r>
              <a:rPr lang="en-US" sz="1600" i="1"/>
              <a:t>(start_index-3)</a:t>
            </a:r>
          </a:p>
          <a:p>
            <a:pPr lvl="1"/>
            <a:r>
              <a:rPr lang="en-US" sz="1800">
                <a:solidFill>
                  <a:schemeClr val="tx1"/>
                </a:solidFill>
              </a:rPr>
              <a:t>If “°” (degree) DOES NOT occur in the Unit </a:t>
            </a:r>
            <a:r>
              <a:rPr lang="en-US" sz="1800">
                <a:solidFill>
                  <a:schemeClr val="tx1"/>
                </a:solidFill>
                <a:sym typeface="Wingdings" panose="05000000000000000000" pitchFamily="2" charset="2"/>
              </a:rPr>
              <a:t> Value object is appended with </a:t>
            </a:r>
            <a:r>
              <a:rPr lang="en-US" sz="1800" i="1">
                <a:solidFill>
                  <a:schemeClr val="tx1"/>
                </a:solidFill>
                <a:sym typeface="Wingdings" panose="05000000000000000000" pitchFamily="2" charset="2"/>
              </a:rPr>
              <a:t>(start_index-1) </a:t>
            </a:r>
            <a:r>
              <a:rPr lang="en-US" sz="1800">
                <a:solidFill>
                  <a:schemeClr val="tx1"/>
                </a:solidFill>
                <a:sym typeface="Wingdings" panose="05000000000000000000" pitchFamily="2" charset="2"/>
              </a:rPr>
              <a:t>till </a:t>
            </a:r>
            <a:r>
              <a:rPr lang="en-US" sz="1800" i="1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US" sz="1800" i="1" err="1">
                <a:solidFill>
                  <a:schemeClr val="tx1"/>
                </a:solidFill>
                <a:sym typeface="Wingdings" panose="05000000000000000000" pitchFamily="2" charset="2"/>
              </a:rPr>
              <a:t>end_index</a:t>
            </a:r>
            <a:r>
              <a:rPr lang="en-US" sz="1800" i="1">
                <a:solidFill>
                  <a:schemeClr val="tx1"/>
                </a:solidFill>
                <a:sym typeface="Wingdings" panose="05000000000000000000" pitchFamily="2" charset="2"/>
              </a:rPr>
              <a:t>)</a:t>
            </a:r>
            <a:r>
              <a:rPr lang="en-US" sz="1800" i="1">
                <a:sym typeface="Wingdings" panose="05000000000000000000" pitchFamily="2" charset="2"/>
              </a:rPr>
              <a:t>  </a:t>
            </a:r>
            <a:r>
              <a:rPr lang="en-US" sz="1800">
                <a:sym typeface="Wingdings" panose="05000000000000000000" pitchFamily="2" charset="2"/>
              </a:rPr>
              <a:t>e.g., 1.3 Hz</a:t>
            </a:r>
            <a:endParaRPr lang="en-US" sz="1800" i="1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r>
              <a:rPr lang="en-US" sz="1600">
                <a:solidFill>
                  <a:schemeClr val="tx1"/>
                </a:solidFill>
                <a:sym typeface="Wingdings" panose="05000000000000000000" pitchFamily="2" charset="2"/>
              </a:rPr>
              <a:t>Boundary is assumed to be </a:t>
            </a:r>
            <a:r>
              <a:rPr lang="en-US" sz="1600" i="1">
                <a:solidFill>
                  <a:schemeClr val="tx1"/>
                </a:solidFill>
                <a:sym typeface="Wingdings" panose="05000000000000000000" pitchFamily="2" charset="2"/>
              </a:rPr>
              <a:t>(start_index-2) </a:t>
            </a:r>
            <a:endParaRPr lang="en-US" sz="1600" i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6AE51-AD45-403E-8AE0-AD2861FC0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433" y="1752397"/>
            <a:ext cx="762000" cy="28765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9C2C7D-0ABD-4B2C-8697-8D17F46D346A}"/>
              </a:ext>
            </a:extLst>
          </p:cNvPr>
          <p:cNvSpPr txBox="1"/>
          <p:nvPr/>
        </p:nvSpPr>
        <p:spPr>
          <a:xfrm>
            <a:off x="9889724" y="4628947"/>
            <a:ext cx="2219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/>
              <a:t>From </a:t>
            </a:r>
            <a:r>
              <a:rPr lang="en-US" sz="1100"/>
              <a:t>VALUE</a:t>
            </a:r>
            <a:r>
              <a:rPr lang="en-US" sz="1100" b="0"/>
              <a:t> sheet of Term Definitions.xlsx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6A990F-6D82-412E-84C6-07123DCCF8E4}"/>
              </a:ext>
            </a:extLst>
          </p:cNvPr>
          <p:cNvSpPr txBox="1"/>
          <p:nvPr/>
        </p:nvSpPr>
        <p:spPr>
          <a:xfrm>
            <a:off x="448573" y="1117061"/>
            <a:ext cx="956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Each dedicated Direct Mode yaw 1.3 Hz rate sensor shall operate properly in between 1.3 Hz &amp; 3.1 Hz.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3AECA-C653-4A7A-99AB-9BA38C41361B}"/>
              </a:ext>
            </a:extLst>
          </p:cNvPr>
          <p:cNvSpPr txBox="1"/>
          <p:nvPr/>
        </p:nvSpPr>
        <p:spPr>
          <a:xfrm>
            <a:off x="754972" y="5417773"/>
            <a:ext cx="956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Each dedicated Direct Mode yaw 1.3 Hz rate sensor shall operate properly in between 1.3 Hz &amp; 3.1 Hz.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B86EF2-890F-474F-9046-C6EDF8C4761A}"/>
              </a:ext>
            </a:extLst>
          </p:cNvPr>
          <p:cNvSpPr/>
          <p:nvPr/>
        </p:nvSpPr>
        <p:spPr>
          <a:xfrm>
            <a:off x="4509856" y="5417773"/>
            <a:ext cx="710214" cy="323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040E5A-7D24-4193-A0FC-3DFB453F2556}"/>
              </a:ext>
            </a:extLst>
          </p:cNvPr>
          <p:cNvSpPr/>
          <p:nvPr/>
        </p:nvSpPr>
        <p:spPr>
          <a:xfrm>
            <a:off x="4662256" y="5748020"/>
            <a:ext cx="710214" cy="323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D3E1A0-3DD3-43CF-9EF9-4C460537FC84}"/>
              </a:ext>
            </a:extLst>
          </p:cNvPr>
          <p:cNvSpPr/>
          <p:nvPr/>
        </p:nvSpPr>
        <p:spPr>
          <a:xfrm>
            <a:off x="5634730" y="5723182"/>
            <a:ext cx="677289" cy="345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520C05-B0A0-4842-A633-A8E38AC6C37C}"/>
              </a:ext>
            </a:extLst>
          </p:cNvPr>
          <p:cNvSpPr/>
          <p:nvPr/>
        </p:nvSpPr>
        <p:spPr>
          <a:xfrm>
            <a:off x="9222419" y="5413081"/>
            <a:ext cx="969146" cy="32316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47270-88EB-4CE4-B963-74CA44DC1B3A}"/>
              </a:ext>
            </a:extLst>
          </p:cNvPr>
          <p:cNvSpPr/>
          <p:nvPr/>
        </p:nvSpPr>
        <p:spPr>
          <a:xfrm>
            <a:off x="5410938" y="5736247"/>
            <a:ext cx="188280" cy="32316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9BAF1F-4FA6-45B5-A2F2-827C0AF88E0F}"/>
              </a:ext>
            </a:extLst>
          </p:cNvPr>
          <p:cNvSpPr/>
          <p:nvPr/>
        </p:nvSpPr>
        <p:spPr>
          <a:xfrm>
            <a:off x="993190" y="6220944"/>
            <a:ext cx="533769" cy="9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8B9EC8-E2E9-4B48-837B-4FC790D1CFAA}"/>
              </a:ext>
            </a:extLst>
          </p:cNvPr>
          <p:cNvSpPr/>
          <p:nvPr/>
        </p:nvSpPr>
        <p:spPr>
          <a:xfrm>
            <a:off x="993190" y="6396691"/>
            <a:ext cx="533769" cy="91079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21B3A7-68D9-4C0B-9009-9780EAC1BA1D}"/>
              </a:ext>
            </a:extLst>
          </p:cNvPr>
          <p:cNvSpPr txBox="1"/>
          <p:nvPr/>
        </p:nvSpPr>
        <p:spPr>
          <a:xfrm>
            <a:off x="1482571" y="6129127"/>
            <a:ext cx="126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C00000"/>
                </a:solidFill>
              </a:rPr>
              <a:t>Value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7EB9E5-9952-4D1A-A251-316E780F480B}"/>
              </a:ext>
            </a:extLst>
          </p:cNvPr>
          <p:cNvSpPr txBox="1"/>
          <p:nvPr/>
        </p:nvSpPr>
        <p:spPr>
          <a:xfrm>
            <a:off x="1482570" y="6312023"/>
            <a:ext cx="126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accent4">
                    <a:lumMod val="50000"/>
                  </a:schemeClr>
                </a:solidFill>
              </a:rPr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4253728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Logic for BoundaryValue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F3F6AC6E-DA44-4BE4-84DC-9D002FBE9581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790401413"/>
              </p:ext>
            </p:extLst>
          </p:nvPr>
        </p:nvGraphicFramePr>
        <p:xfrm>
          <a:off x="10373411" y="1111003"/>
          <a:ext cx="1282700" cy="3619500"/>
        </p:xfrm>
        <a:graphic>
          <a:graphicData uri="http://schemas.openxmlformats.org/drawingml/2006/table">
            <a:tbl>
              <a:tblPr/>
              <a:tblGrid>
                <a:gridCol w="1282700">
                  <a:extLst>
                    <a:ext uri="{9D8B030D-6E8A-4147-A177-3AD203B41FA5}">
                      <a16:colId xmlns:a16="http://schemas.microsoft.com/office/drawing/2014/main" val="2010730303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Boundary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56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least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54236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most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1729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equal 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70048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equal 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278863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greater than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52041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less than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62572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interior of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979975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exterior of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9455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compatible with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9574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compatible with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931982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only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6957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54779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during and after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843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during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21102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12388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up to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23752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between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57489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range of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86818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D69CDF-68BD-427A-9C04-7A2CA6D8E817}"/>
              </a:ext>
            </a:extLst>
          </p:cNvPr>
          <p:cNvSpPr txBox="1"/>
          <p:nvPr/>
        </p:nvSpPr>
        <p:spPr>
          <a:xfrm>
            <a:off x="9967325" y="4730503"/>
            <a:ext cx="22194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0"/>
              <a:t>From </a:t>
            </a:r>
            <a:r>
              <a:rPr lang="en-US" sz="1100"/>
              <a:t>BOUNDARY</a:t>
            </a:r>
            <a:r>
              <a:rPr lang="en-US" sz="1100" b="0"/>
              <a:t> sheet of Term Definitions.xlsx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F5DF4D8-5457-4E9E-98E9-4D632538FE28}"/>
              </a:ext>
            </a:extLst>
          </p:cNvPr>
          <p:cNvSpPr txBox="1">
            <a:spLocks/>
          </p:cNvSpPr>
          <p:nvPr/>
        </p:nvSpPr>
        <p:spPr>
          <a:xfrm>
            <a:off x="277090" y="1020931"/>
            <a:ext cx="9565689" cy="4528247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400" kern="1200">
                <a:solidFill>
                  <a:srgbClr val="003057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2000" kern="1200">
                <a:solidFill>
                  <a:srgbClr val="00305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rgbClr val="00305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lang="en-US" sz="1600" kern="1200">
                <a:solidFill>
                  <a:srgbClr val="00305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lang="en-US" sz="1600" kern="1200">
                <a:solidFill>
                  <a:srgbClr val="00305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b="1">
                <a:solidFill>
                  <a:srgbClr val="C00000"/>
                </a:solidFill>
              </a:rPr>
              <a:t>Step 4 </a:t>
            </a:r>
            <a:r>
              <a:rPr lang="en-US" b="0">
                <a:solidFill>
                  <a:srgbClr val="C00000"/>
                </a:solidFill>
              </a:rPr>
              <a:t>(identification of Boundary): </a:t>
            </a:r>
            <a:r>
              <a:rPr lang="en-US" b="0"/>
              <a:t>Check if </a:t>
            </a:r>
            <a:r>
              <a:rPr lang="en-US"/>
              <a:t>Boundary</a:t>
            </a:r>
            <a:r>
              <a:rPr lang="en-US" b="0"/>
              <a:t> is in the excel sheet </a:t>
            </a:r>
          </a:p>
          <a:p>
            <a:pPr lvl="1" fontAlgn="auto">
              <a:spcAft>
                <a:spcPts val="0"/>
              </a:spcAft>
            </a:pPr>
            <a:r>
              <a:rPr lang="en-US" b="0"/>
              <a:t>If Boundary is “</a:t>
            </a:r>
            <a:r>
              <a:rPr lang="en-US"/>
              <a:t>between</a:t>
            </a:r>
            <a:r>
              <a:rPr lang="en-US" b="0"/>
              <a:t>” or “</a:t>
            </a:r>
            <a:r>
              <a:rPr lang="en-US"/>
              <a:t>from</a:t>
            </a:r>
            <a:r>
              <a:rPr lang="en-US" b="0"/>
              <a:t>”, replace with “</a:t>
            </a:r>
            <a:r>
              <a:rPr lang="en-US"/>
              <a:t>greater than</a:t>
            </a:r>
            <a:r>
              <a:rPr lang="en-US" b="0"/>
              <a:t>” </a:t>
            </a:r>
          </a:p>
          <a:p>
            <a:pPr lvl="1" fontAlgn="auto">
              <a:spcAft>
                <a:spcPts val="0"/>
              </a:spcAft>
            </a:pPr>
            <a:r>
              <a:rPr lang="en-US" b="0"/>
              <a:t>If previous Boundary was “</a:t>
            </a:r>
            <a:r>
              <a:rPr lang="en-US"/>
              <a:t>between</a:t>
            </a:r>
            <a:r>
              <a:rPr lang="en-US" b="0"/>
              <a:t>” or “</a:t>
            </a:r>
            <a:r>
              <a:rPr lang="en-US"/>
              <a:t>from</a:t>
            </a:r>
            <a:r>
              <a:rPr lang="en-US" b="0"/>
              <a:t>”, then the next </a:t>
            </a:r>
            <a:r>
              <a:rPr lang="en-US"/>
              <a:t>Boundary</a:t>
            </a:r>
            <a:r>
              <a:rPr lang="en-US" b="0"/>
              <a:t> is auto-assigned to “</a:t>
            </a:r>
            <a:r>
              <a:rPr lang="en-US"/>
              <a:t>less</a:t>
            </a:r>
            <a:r>
              <a:rPr lang="en-US" b="0"/>
              <a:t> </a:t>
            </a:r>
            <a:r>
              <a:rPr lang="en-US"/>
              <a:t>than</a:t>
            </a:r>
            <a:r>
              <a:rPr lang="en-US" b="0"/>
              <a:t>” </a:t>
            </a:r>
          </a:p>
          <a:p>
            <a:pPr fontAlgn="auto">
              <a:spcAft>
                <a:spcPts val="0"/>
              </a:spcAft>
            </a:pPr>
            <a:r>
              <a:rPr lang="en-US" b="0"/>
              <a:t>In Steps 3 and 4, we create individual lists for </a:t>
            </a:r>
            <a:r>
              <a:rPr lang="en-US"/>
              <a:t>Boundary</a:t>
            </a:r>
            <a:r>
              <a:rPr lang="en-US" b="0"/>
              <a:t> and </a:t>
            </a:r>
            <a:r>
              <a:rPr lang="en-US"/>
              <a:t>Value</a:t>
            </a:r>
            <a:r>
              <a:rPr lang="en-US" b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>
                <a:solidFill>
                  <a:srgbClr val="C00000"/>
                </a:solidFill>
              </a:rPr>
              <a:t>Step 5</a:t>
            </a:r>
            <a:r>
              <a:rPr lang="en-US" b="0">
                <a:solidFill>
                  <a:srgbClr val="C00000"/>
                </a:solidFill>
              </a:rPr>
              <a:t> (combining Boundary and Value): </a:t>
            </a:r>
            <a:r>
              <a:rPr lang="en-US" b="0"/>
              <a:t>Each element in Boundary list corresponds to element in the Value list by matching indices </a:t>
            </a:r>
          </a:p>
          <a:p>
            <a:pPr lvl="1" fontAlgn="auto">
              <a:spcAft>
                <a:spcPts val="0"/>
              </a:spcAft>
            </a:pPr>
            <a:r>
              <a:rPr lang="en-US" b="0"/>
              <a:t>If the Boundary contains “and”, then it is considered a conjunction </a:t>
            </a:r>
          </a:p>
          <a:p>
            <a:pPr lvl="2" fontAlgn="auto">
              <a:spcAft>
                <a:spcPts val="0"/>
              </a:spcAft>
            </a:pPr>
            <a:r>
              <a:rPr lang="en-US" b="0"/>
              <a:t>Conjoint object is created </a:t>
            </a:r>
            <a:r>
              <a:rPr lang="en-US" b="0">
                <a:sym typeface="Wingdings" panose="05000000000000000000" pitchFamily="2" charset="2"/>
              </a:rPr>
              <a:t> e.g., greater than -1.3 Hz and less than 3.1 Hz</a:t>
            </a:r>
            <a:endParaRPr lang="en-US" b="0"/>
          </a:p>
          <a:p>
            <a:pPr lvl="1" fontAlgn="auto">
              <a:spcAft>
                <a:spcPts val="0"/>
              </a:spcAft>
            </a:pPr>
            <a:r>
              <a:rPr lang="en-US" b="0"/>
              <a:t>If the Boundary DOES NOT contain “and”, then there is no conjunction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14853-9F04-4088-BFC8-18EEEF6C7085}"/>
              </a:ext>
            </a:extLst>
          </p:cNvPr>
          <p:cNvSpPr txBox="1"/>
          <p:nvPr/>
        </p:nvSpPr>
        <p:spPr>
          <a:xfrm>
            <a:off x="754972" y="5417773"/>
            <a:ext cx="9565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Each dedicated Direct Mode yaw 1.3 Hz rate sensor shall operate properly in between 1.3 Hz &amp; 3.1 Hz.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512314-88EC-4090-B67A-C974DD83DD9F}"/>
              </a:ext>
            </a:extLst>
          </p:cNvPr>
          <p:cNvSpPr/>
          <p:nvPr/>
        </p:nvSpPr>
        <p:spPr>
          <a:xfrm>
            <a:off x="4509856" y="5417773"/>
            <a:ext cx="710214" cy="323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F3A046-D24B-4D0B-B596-870544DA4203}"/>
              </a:ext>
            </a:extLst>
          </p:cNvPr>
          <p:cNvSpPr/>
          <p:nvPr/>
        </p:nvSpPr>
        <p:spPr>
          <a:xfrm>
            <a:off x="4662256" y="5748020"/>
            <a:ext cx="710214" cy="32316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891106-2FB0-428D-B4DD-D5C526780C95}"/>
              </a:ext>
            </a:extLst>
          </p:cNvPr>
          <p:cNvSpPr/>
          <p:nvPr/>
        </p:nvSpPr>
        <p:spPr>
          <a:xfrm>
            <a:off x="5634730" y="5723182"/>
            <a:ext cx="677289" cy="34561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6F3699-B1D7-4411-9C7F-0363C7DC6974}"/>
              </a:ext>
            </a:extLst>
          </p:cNvPr>
          <p:cNvSpPr/>
          <p:nvPr/>
        </p:nvSpPr>
        <p:spPr>
          <a:xfrm>
            <a:off x="9222419" y="5413081"/>
            <a:ext cx="969146" cy="32316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F87884-801B-4942-8657-68C1C57E8EA9}"/>
              </a:ext>
            </a:extLst>
          </p:cNvPr>
          <p:cNvSpPr/>
          <p:nvPr/>
        </p:nvSpPr>
        <p:spPr>
          <a:xfrm>
            <a:off x="5410938" y="5736247"/>
            <a:ext cx="188280" cy="323166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6F94FA-AE5A-41F9-A62D-8D7663543332}"/>
              </a:ext>
            </a:extLst>
          </p:cNvPr>
          <p:cNvSpPr/>
          <p:nvPr/>
        </p:nvSpPr>
        <p:spPr>
          <a:xfrm>
            <a:off x="993190" y="6220944"/>
            <a:ext cx="533769" cy="9107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68EDC2-A498-43B9-8FA6-275BC92AF2AE}"/>
              </a:ext>
            </a:extLst>
          </p:cNvPr>
          <p:cNvSpPr/>
          <p:nvPr/>
        </p:nvSpPr>
        <p:spPr>
          <a:xfrm>
            <a:off x="993190" y="6396691"/>
            <a:ext cx="533769" cy="91079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BD0013-0F18-41A5-8ACD-6C59132C4E67}"/>
              </a:ext>
            </a:extLst>
          </p:cNvPr>
          <p:cNvSpPr txBox="1"/>
          <p:nvPr/>
        </p:nvSpPr>
        <p:spPr>
          <a:xfrm>
            <a:off x="1482571" y="6129127"/>
            <a:ext cx="126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rgbClr val="C00000"/>
                </a:solidFill>
              </a:rPr>
              <a:t>Value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9153F46-450D-4C61-A5F2-F1EE7A67DEB4}"/>
              </a:ext>
            </a:extLst>
          </p:cNvPr>
          <p:cNvSpPr txBox="1"/>
          <p:nvPr/>
        </p:nvSpPr>
        <p:spPr>
          <a:xfrm>
            <a:off x="1482570" y="6312023"/>
            <a:ext cx="1269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>
                <a:solidFill>
                  <a:schemeClr val="accent4">
                    <a:lumMod val="50000"/>
                  </a:schemeClr>
                </a:solidFill>
              </a:rPr>
              <a:t>Boundary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A8DFA0-C97C-4EC1-90D5-09213E318A0B}"/>
              </a:ext>
            </a:extLst>
          </p:cNvPr>
          <p:cNvSpPr txBox="1"/>
          <p:nvPr/>
        </p:nvSpPr>
        <p:spPr>
          <a:xfrm>
            <a:off x="4336118" y="5171552"/>
            <a:ext cx="6761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equal to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49A3A4-7ED5-443D-83A0-8EADAE493B3E}"/>
              </a:ext>
            </a:extLst>
          </p:cNvPr>
          <p:cNvSpPr txBox="1"/>
          <p:nvPr/>
        </p:nvSpPr>
        <p:spPr>
          <a:xfrm>
            <a:off x="9222419" y="5171551"/>
            <a:ext cx="969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greater than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B978612-5FF3-48A5-A6C1-42D9C204D8B2}"/>
              </a:ext>
            </a:extLst>
          </p:cNvPr>
          <p:cNvSpPr txBox="1"/>
          <p:nvPr/>
        </p:nvSpPr>
        <p:spPr>
          <a:xfrm>
            <a:off x="5059934" y="6110270"/>
            <a:ext cx="969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and less than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48951F-BD59-48C5-A545-F8988545208E}"/>
              </a:ext>
            </a:extLst>
          </p:cNvPr>
          <p:cNvSpPr txBox="1"/>
          <p:nvPr/>
        </p:nvSpPr>
        <p:spPr>
          <a:xfrm>
            <a:off x="4506900" y="6112660"/>
            <a:ext cx="969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1.3 Hz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CB512F3-8BAE-4D6C-9851-9AF320E1198E}"/>
              </a:ext>
            </a:extLst>
          </p:cNvPr>
          <p:cNvSpPr txBox="1"/>
          <p:nvPr/>
        </p:nvSpPr>
        <p:spPr>
          <a:xfrm>
            <a:off x="5563234" y="6105578"/>
            <a:ext cx="969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3.1 Hz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EB8BBD-4FEE-430B-A06C-8850BF30211F}"/>
              </a:ext>
            </a:extLst>
          </p:cNvPr>
          <p:cNvSpPr txBox="1"/>
          <p:nvPr/>
        </p:nvSpPr>
        <p:spPr>
          <a:xfrm>
            <a:off x="4674208" y="5178072"/>
            <a:ext cx="969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accent2"/>
                </a:solidFill>
                <a:highlight>
                  <a:srgbClr val="FFFF00"/>
                </a:highlight>
              </a:rPr>
              <a:t>1.3 Hz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8B54925-1D52-4F70-A8F4-1DF1A8EC4804}"/>
              </a:ext>
            </a:extLst>
          </p:cNvPr>
          <p:cNvSpPr/>
          <p:nvPr/>
        </p:nvSpPr>
        <p:spPr>
          <a:xfrm>
            <a:off x="993190" y="6560598"/>
            <a:ext cx="533769" cy="10291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solidFill>
                <a:schemeClr val="accent4">
                  <a:lumMod val="5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5169A2-6149-46F6-9B81-5D2F05A7EC68}"/>
              </a:ext>
            </a:extLst>
          </p:cNvPr>
          <p:cNvSpPr txBox="1"/>
          <p:nvPr/>
        </p:nvSpPr>
        <p:spPr>
          <a:xfrm>
            <a:off x="1482570" y="6470085"/>
            <a:ext cx="211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/>
              <a:t>New Boundary + Value </a:t>
            </a:r>
          </a:p>
        </p:txBody>
      </p:sp>
    </p:spTree>
    <p:extLst>
      <p:ext uri="{BB962C8B-B14F-4D97-AF65-F5344CB8AC3E}">
        <p14:creationId xmlns:p14="http://schemas.microsoft.com/office/powerpoint/2010/main" val="874943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E434-A8F1-494B-8B47-7447BDC95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>
                <a:solidFill>
                  <a:srgbClr val="002060"/>
                </a:solidFill>
              </a:rPr>
              <a:t>Named-Entity Recognition </a:t>
            </a:r>
            <a:br>
              <a:rPr lang="en-US" b="1">
                <a:solidFill>
                  <a:srgbClr val="002060"/>
                </a:solidFill>
              </a:rPr>
            </a:br>
            <a:r>
              <a:rPr lang="en-US" b="1">
                <a:solidFill>
                  <a:srgbClr val="002060"/>
                </a:solidFill>
              </a:rPr>
              <a:t>(NER)</a:t>
            </a:r>
          </a:p>
        </p:txBody>
      </p:sp>
    </p:spTree>
    <p:extLst>
      <p:ext uri="{BB962C8B-B14F-4D97-AF65-F5344CB8AC3E}">
        <p14:creationId xmlns:p14="http://schemas.microsoft.com/office/powerpoint/2010/main" val="187536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783E0-A4FF-4FCC-9D44-EB83A5CDC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76" y="-272412"/>
            <a:ext cx="10515600" cy="1389870"/>
          </a:xfrm>
        </p:spPr>
        <p:txBody>
          <a:bodyPr/>
          <a:lstStyle/>
          <a:p>
            <a:r>
              <a:rPr lang="en-US"/>
              <a:t>NLP and NER</a:t>
            </a:r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999453-7FE2-49EE-AB07-52B156DAB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022" y="1224443"/>
            <a:ext cx="5338906" cy="5481157"/>
          </a:xfrm>
        </p:spPr>
        <p:txBody>
          <a:bodyPr>
            <a:normAutofit/>
          </a:bodyPr>
          <a:lstStyle/>
          <a:p>
            <a:r>
              <a:rPr lang="en-US" sz="2000" b="1">
                <a:solidFill>
                  <a:srgbClr val="C00000"/>
                </a:solidFill>
              </a:rPr>
              <a:t>Natural Language Processing (NLP):</a:t>
            </a:r>
            <a:r>
              <a:rPr lang="en-US" sz="2000"/>
              <a:t> branch of artificial intelligence (AI) which gives computers the ability to understand text and spoken words </a:t>
            </a:r>
          </a:p>
          <a:p>
            <a:r>
              <a:rPr lang="en-US" sz="2000" b="1">
                <a:solidFill>
                  <a:srgbClr val="C00000"/>
                </a:solidFill>
              </a:rPr>
              <a:t>Named-Entity Recognition (NER): </a:t>
            </a:r>
            <a:r>
              <a:rPr lang="en-US" sz="2000"/>
              <a:t>involves recognizing named entities such as people, places, organizations, currencies, etc.</a:t>
            </a:r>
          </a:p>
          <a:p>
            <a:endParaRPr lang="en-US" sz="2000"/>
          </a:p>
          <a:p>
            <a:endParaRPr lang="en-US" sz="2000"/>
          </a:p>
          <a:p>
            <a:pPr marL="0" indent="0">
              <a:buNone/>
            </a:pPr>
            <a:endParaRPr lang="en-US" sz="2000"/>
          </a:p>
          <a:p>
            <a:r>
              <a:rPr lang="en-US" sz="2000" b="1">
                <a:solidFill>
                  <a:srgbClr val="C00000"/>
                </a:solidFill>
              </a:rPr>
              <a:t>How can Named-Entities be helpful? </a:t>
            </a:r>
          </a:p>
          <a:p>
            <a:pPr lvl="1"/>
            <a:r>
              <a:rPr lang="en-US" sz="1600"/>
              <a:t>Extracted named-entities can be used to produce a glossary (Resources used, Abbreviations, etc.) </a:t>
            </a:r>
          </a:p>
          <a:p>
            <a:pPr lvl="1"/>
            <a:r>
              <a:rPr lang="en-US" sz="1600"/>
              <a:t>Helpful for stakeholders to look up technical terms in system’s domain </a:t>
            </a:r>
          </a:p>
          <a:p>
            <a:pPr lvl="1"/>
            <a:r>
              <a:rPr lang="en-US" sz="1600"/>
              <a:t>Improve accuracy and understandability of requirements </a:t>
            </a:r>
          </a:p>
          <a:p>
            <a:endParaRPr lang="en-US" sz="200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FFE6EAD-B9D3-459F-839D-4F13A360FBC1}"/>
              </a:ext>
            </a:extLst>
          </p:cNvPr>
          <p:cNvGrpSpPr/>
          <p:nvPr/>
        </p:nvGrpSpPr>
        <p:grpSpPr>
          <a:xfrm>
            <a:off x="6366070" y="1510631"/>
            <a:ext cx="5755137" cy="2624839"/>
            <a:chOff x="6331217" y="2035816"/>
            <a:chExt cx="5755137" cy="26248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A36EB5E-C1E3-4544-8FFF-2FF47DA5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1217" y="2035816"/>
              <a:ext cx="5755137" cy="262483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90A1F6-8B2D-42EF-843D-C32DEEF304A6}"/>
                </a:ext>
              </a:extLst>
            </p:cNvPr>
            <p:cNvSpPr/>
            <p:nvPr/>
          </p:nvSpPr>
          <p:spPr>
            <a:xfrm>
              <a:off x="8132970" y="2264416"/>
              <a:ext cx="1301440" cy="384596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AD7A3B-95F4-4E72-97C1-87D1147000D9}"/>
              </a:ext>
            </a:extLst>
          </p:cNvPr>
          <p:cNvGrpSpPr/>
          <p:nvPr/>
        </p:nvGrpSpPr>
        <p:grpSpPr>
          <a:xfrm>
            <a:off x="7691039" y="4597164"/>
            <a:ext cx="3105198" cy="1659654"/>
            <a:chOff x="7872984" y="2162085"/>
            <a:chExt cx="3633092" cy="191479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F74B4AD-6C5D-4A50-999E-017154F7B3BB}"/>
                </a:ext>
              </a:extLst>
            </p:cNvPr>
            <p:cNvSpPr/>
            <p:nvPr/>
          </p:nvSpPr>
          <p:spPr>
            <a:xfrm>
              <a:off x="7872984" y="2183409"/>
              <a:ext cx="2048256" cy="1893467"/>
            </a:xfrm>
            <a:prstGeom prst="ellipse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>
                  <a:solidFill>
                    <a:srgbClr val="C00000"/>
                  </a:solidFill>
                </a:rPr>
                <a:t>Computer Science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380F71-7280-4789-995C-B9BBC6899F02}"/>
                </a:ext>
              </a:extLst>
            </p:cNvPr>
            <p:cNvSpPr/>
            <p:nvPr/>
          </p:nvSpPr>
          <p:spPr>
            <a:xfrm>
              <a:off x="9457820" y="2162085"/>
              <a:ext cx="2048256" cy="1893466"/>
            </a:xfrm>
            <a:prstGeom prst="ellipse">
              <a:avLst/>
            </a:prstGeom>
            <a:noFill/>
            <a:ln>
              <a:solidFill>
                <a:srgbClr val="3399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solidFill>
                    <a:srgbClr val="339933"/>
                  </a:solidFill>
                </a:rPr>
                <a:t>Linguistics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FD33B9A-6B0D-4154-B566-194D0EC4FF18}"/>
                </a:ext>
              </a:extLst>
            </p:cNvPr>
            <p:cNvSpPr txBox="1"/>
            <p:nvPr/>
          </p:nvSpPr>
          <p:spPr>
            <a:xfrm>
              <a:off x="9411503" y="2955154"/>
              <a:ext cx="1024128" cy="319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NLP</a:t>
              </a:r>
              <a:endParaRPr lang="en-US" sz="140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992EC84-BE7A-4367-8F05-AE6A2DC5F4DF}"/>
              </a:ext>
            </a:extLst>
          </p:cNvPr>
          <p:cNvSpPr txBox="1"/>
          <p:nvPr/>
        </p:nvSpPr>
        <p:spPr>
          <a:xfrm>
            <a:off x="22988" y="3716204"/>
            <a:ext cx="39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i="0" u="none" strike="noStrike">
                <a:solidFill>
                  <a:schemeClr val="accent2">
                    <a:lumMod val="75000"/>
                  </a:schemeClr>
                </a:solidFill>
                <a:effectLst/>
                <a:latin typeface="Calibri" panose="020F0502020204030204" pitchFamily="34" charset="0"/>
              </a:rPr>
              <a:t>Apple’s CEO is Tim Cook </a:t>
            </a:r>
            <a:endParaRPr 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6C7638-7AE4-4A71-BC92-BE935FDC02CE}"/>
              </a:ext>
            </a:extLst>
          </p:cNvPr>
          <p:cNvSpPr/>
          <p:nvPr/>
        </p:nvSpPr>
        <p:spPr>
          <a:xfrm>
            <a:off x="3266850" y="3623913"/>
            <a:ext cx="1151792" cy="553915"/>
          </a:xfrm>
          <a:custGeom>
            <a:avLst/>
            <a:gdLst>
              <a:gd name="connsiteX0" fmla="*/ 0 w 1151792"/>
              <a:gd name="connsiteY0" fmla="*/ 0 h 553915"/>
              <a:gd name="connsiteX1" fmla="*/ 541342 w 1151792"/>
              <a:gd name="connsiteY1" fmla="*/ 0 h 553915"/>
              <a:gd name="connsiteX2" fmla="*/ 1151792 w 1151792"/>
              <a:gd name="connsiteY2" fmla="*/ 0 h 553915"/>
              <a:gd name="connsiteX3" fmla="*/ 1151792 w 1151792"/>
              <a:gd name="connsiteY3" fmla="*/ 553915 h 553915"/>
              <a:gd name="connsiteX4" fmla="*/ 564378 w 1151792"/>
              <a:gd name="connsiteY4" fmla="*/ 553915 h 553915"/>
              <a:gd name="connsiteX5" fmla="*/ 0 w 1151792"/>
              <a:gd name="connsiteY5" fmla="*/ 553915 h 553915"/>
              <a:gd name="connsiteX6" fmla="*/ 0 w 1151792"/>
              <a:gd name="connsiteY6" fmla="*/ 0 h 5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1792" h="553915" fill="none" extrusionOk="0">
                <a:moveTo>
                  <a:pt x="0" y="0"/>
                </a:moveTo>
                <a:cubicBezTo>
                  <a:pt x="211997" y="380"/>
                  <a:pt x="394457" y="9770"/>
                  <a:pt x="541342" y="0"/>
                </a:cubicBezTo>
                <a:cubicBezTo>
                  <a:pt x="688227" y="-9770"/>
                  <a:pt x="971239" y="3414"/>
                  <a:pt x="1151792" y="0"/>
                </a:cubicBezTo>
                <a:cubicBezTo>
                  <a:pt x="1155067" y="164089"/>
                  <a:pt x="1132179" y="390123"/>
                  <a:pt x="1151792" y="553915"/>
                </a:cubicBezTo>
                <a:cubicBezTo>
                  <a:pt x="913745" y="552297"/>
                  <a:pt x="684925" y="578716"/>
                  <a:pt x="564378" y="553915"/>
                </a:cubicBezTo>
                <a:cubicBezTo>
                  <a:pt x="443831" y="529114"/>
                  <a:pt x="221226" y="572328"/>
                  <a:pt x="0" y="553915"/>
                </a:cubicBezTo>
                <a:cubicBezTo>
                  <a:pt x="-20407" y="349926"/>
                  <a:pt x="-11435" y="180092"/>
                  <a:pt x="0" y="0"/>
                </a:cubicBezTo>
                <a:close/>
              </a:path>
              <a:path w="1151792" h="553915" stroke="0" extrusionOk="0">
                <a:moveTo>
                  <a:pt x="0" y="0"/>
                </a:moveTo>
                <a:cubicBezTo>
                  <a:pt x="126928" y="-7027"/>
                  <a:pt x="355359" y="17437"/>
                  <a:pt x="552860" y="0"/>
                </a:cubicBezTo>
                <a:cubicBezTo>
                  <a:pt x="750361" y="-17437"/>
                  <a:pt x="935304" y="-9088"/>
                  <a:pt x="1151792" y="0"/>
                </a:cubicBezTo>
                <a:cubicBezTo>
                  <a:pt x="1132325" y="110874"/>
                  <a:pt x="1132105" y="349490"/>
                  <a:pt x="1151792" y="553915"/>
                </a:cubicBezTo>
                <a:cubicBezTo>
                  <a:pt x="920669" y="565975"/>
                  <a:pt x="729476" y="569435"/>
                  <a:pt x="575896" y="553915"/>
                </a:cubicBezTo>
                <a:cubicBezTo>
                  <a:pt x="422316" y="538395"/>
                  <a:pt x="222867" y="545707"/>
                  <a:pt x="0" y="553915"/>
                </a:cubicBezTo>
                <a:cubicBezTo>
                  <a:pt x="21380" y="285508"/>
                  <a:pt x="15241" y="17295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Apple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ORG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C834AB-85C2-40EA-9FBC-98655885D5B0}"/>
              </a:ext>
            </a:extLst>
          </p:cNvPr>
          <p:cNvSpPr/>
          <p:nvPr/>
        </p:nvSpPr>
        <p:spPr>
          <a:xfrm>
            <a:off x="4690784" y="3626700"/>
            <a:ext cx="1151792" cy="553915"/>
          </a:xfrm>
          <a:custGeom>
            <a:avLst/>
            <a:gdLst>
              <a:gd name="connsiteX0" fmla="*/ 0 w 1151792"/>
              <a:gd name="connsiteY0" fmla="*/ 0 h 553915"/>
              <a:gd name="connsiteX1" fmla="*/ 541342 w 1151792"/>
              <a:gd name="connsiteY1" fmla="*/ 0 h 553915"/>
              <a:gd name="connsiteX2" fmla="*/ 1151792 w 1151792"/>
              <a:gd name="connsiteY2" fmla="*/ 0 h 553915"/>
              <a:gd name="connsiteX3" fmla="*/ 1151792 w 1151792"/>
              <a:gd name="connsiteY3" fmla="*/ 553915 h 553915"/>
              <a:gd name="connsiteX4" fmla="*/ 564378 w 1151792"/>
              <a:gd name="connsiteY4" fmla="*/ 553915 h 553915"/>
              <a:gd name="connsiteX5" fmla="*/ 0 w 1151792"/>
              <a:gd name="connsiteY5" fmla="*/ 553915 h 553915"/>
              <a:gd name="connsiteX6" fmla="*/ 0 w 1151792"/>
              <a:gd name="connsiteY6" fmla="*/ 0 h 553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1792" h="553915" fill="none" extrusionOk="0">
                <a:moveTo>
                  <a:pt x="0" y="0"/>
                </a:moveTo>
                <a:cubicBezTo>
                  <a:pt x="211997" y="380"/>
                  <a:pt x="394457" y="9770"/>
                  <a:pt x="541342" y="0"/>
                </a:cubicBezTo>
                <a:cubicBezTo>
                  <a:pt x="688227" y="-9770"/>
                  <a:pt x="971239" y="3414"/>
                  <a:pt x="1151792" y="0"/>
                </a:cubicBezTo>
                <a:cubicBezTo>
                  <a:pt x="1155067" y="164089"/>
                  <a:pt x="1132179" y="390123"/>
                  <a:pt x="1151792" y="553915"/>
                </a:cubicBezTo>
                <a:cubicBezTo>
                  <a:pt x="913745" y="552297"/>
                  <a:pt x="684925" y="578716"/>
                  <a:pt x="564378" y="553915"/>
                </a:cubicBezTo>
                <a:cubicBezTo>
                  <a:pt x="443831" y="529114"/>
                  <a:pt x="221226" y="572328"/>
                  <a:pt x="0" y="553915"/>
                </a:cubicBezTo>
                <a:cubicBezTo>
                  <a:pt x="-20407" y="349926"/>
                  <a:pt x="-11435" y="180092"/>
                  <a:pt x="0" y="0"/>
                </a:cubicBezTo>
                <a:close/>
              </a:path>
              <a:path w="1151792" h="553915" stroke="0" extrusionOk="0">
                <a:moveTo>
                  <a:pt x="0" y="0"/>
                </a:moveTo>
                <a:cubicBezTo>
                  <a:pt x="126928" y="-7027"/>
                  <a:pt x="355359" y="17437"/>
                  <a:pt x="552860" y="0"/>
                </a:cubicBezTo>
                <a:cubicBezTo>
                  <a:pt x="750361" y="-17437"/>
                  <a:pt x="935304" y="-9088"/>
                  <a:pt x="1151792" y="0"/>
                </a:cubicBezTo>
                <a:cubicBezTo>
                  <a:pt x="1132325" y="110874"/>
                  <a:pt x="1132105" y="349490"/>
                  <a:pt x="1151792" y="553915"/>
                </a:cubicBezTo>
                <a:cubicBezTo>
                  <a:pt x="920669" y="565975"/>
                  <a:pt x="729476" y="569435"/>
                  <a:pt x="575896" y="553915"/>
                </a:cubicBezTo>
                <a:cubicBezTo>
                  <a:pt x="422316" y="538395"/>
                  <a:pt x="222867" y="545707"/>
                  <a:pt x="0" y="553915"/>
                </a:cubicBezTo>
                <a:cubicBezTo>
                  <a:pt x="21380" y="285508"/>
                  <a:pt x="15241" y="172955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Tim Cook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PER</a:t>
            </a:r>
          </a:p>
        </p:txBody>
      </p:sp>
    </p:spTree>
    <p:extLst>
      <p:ext uri="{BB962C8B-B14F-4D97-AF65-F5344CB8AC3E}">
        <p14:creationId xmlns:p14="http://schemas.microsoft.com/office/powerpoint/2010/main" val="727526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43BB-CCAF-4265-B0CC-B5FCC23F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23700"/>
            <a:ext cx="10515600" cy="1325563"/>
          </a:xfrm>
        </p:spPr>
        <p:txBody>
          <a:bodyPr/>
          <a:lstStyle/>
          <a:p>
            <a:r>
              <a:rPr lang="en-US"/>
              <a:t>Identifying Named-Entities (NE)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074ACF-3238-43BC-9971-A74DF71B93F6}"/>
              </a:ext>
            </a:extLst>
          </p:cNvPr>
          <p:cNvSpPr/>
          <p:nvPr/>
        </p:nvSpPr>
        <p:spPr>
          <a:xfrm>
            <a:off x="5067630" y="931492"/>
            <a:ext cx="2059388" cy="801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/>
              <a:t>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1BAE55A-D19F-498E-867C-D3DC245746CC}"/>
              </a:ext>
            </a:extLst>
          </p:cNvPr>
          <p:cNvSpPr/>
          <p:nvPr/>
        </p:nvSpPr>
        <p:spPr>
          <a:xfrm>
            <a:off x="8025520" y="2489420"/>
            <a:ext cx="2059388" cy="8507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/>
              <a:t>Machine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217B0B-5F8A-4997-AD7D-5C006DDB3DE1}"/>
              </a:ext>
            </a:extLst>
          </p:cNvPr>
          <p:cNvSpPr/>
          <p:nvPr/>
        </p:nvSpPr>
        <p:spPr>
          <a:xfrm>
            <a:off x="1624715" y="2339008"/>
            <a:ext cx="2541767" cy="115161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/>
              <a:t>Gazetteer </a:t>
            </a:r>
          </a:p>
          <a:p>
            <a:pPr algn="ctr"/>
            <a:r>
              <a:rPr lang="en-US" b="0"/>
              <a:t>(Rules-based Method)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427794-FCFB-4DE8-971B-321C2CE02854}"/>
              </a:ext>
            </a:extLst>
          </p:cNvPr>
          <p:cNvSpPr txBox="1"/>
          <p:nvPr/>
        </p:nvSpPr>
        <p:spPr>
          <a:xfrm>
            <a:off x="948522" y="3515802"/>
            <a:ext cx="3894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Uses a dictionary 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31ED6D6-E784-4283-A858-1055A15A3998}"/>
              </a:ext>
            </a:extLst>
          </p:cNvPr>
          <p:cNvCxnSpPr>
            <a:cxnSpLocks/>
          </p:cNvCxnSpPr>
          <p:nvPr/>
        </p:nvCxnSpPr>
        <p:spPr>
          <a:xfrm rot="5400000">
            <a:off x="4193246" y="434931"/>
            <a:ext cx="606432" cy="3201725"/>
          </a:xfrm>
          <a:prstGeom prst="bentConnector3">
            <a:avLst>
              <a:gd name="adj1" fmla="val 61273"/>
            </a:avLst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911CFEA-AA40-4915-9B98-15AC5A2D77CC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rot="16200000" flipH="1">
            <a:off x="7197847" y="632053"/>
            <a:ext cx="756844" cy="295789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83A389B-7FF3-4FBA-A4E6-3BCE9F638356}"/>
              </a:ext>
            </a:extLst>
          </p:cNvPr>
          <p:cNvSpPr txBox="1"/>
          <p:nvPr/>
        </p:nvSpPr>
        <p:spPr>
          <a:xfrm>
            <a:off x="404267" y="3789722"/>
            <a:ext cx="527013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39933"/>
                </a:solidFill>
              </a:rPr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Easy to create a lookup table for small projects</a:t>
            </a:r>
            <a:endParaRPr lang="en-US" b="0">
              <a:solidFill>
                <a:srgbClr val="C00000"/>
              </a:solidFill>
            </a:endParaRPr>
          </a:p>
          <a:p>
            <a:r>
              <a:rPr lang="en-US" b="1">
                <a:solidFill>
                  <a:srgbClr val="C00000"/>
                </a:solidFill>
              </a:rPr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Linguistic ambiguities such as typos (in NEs) will lead to them not being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Does not generalize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Tedious to define rules for everything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Does not scale – storage of the rules, lookup tables, etc.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74FC3B-C1A3-462B-ACFA-86D049259B16}"/>
              </a:ext>
            </a:extLst>
          </p:cNvPr>
          <p:cNvSpPr txBox="1"/>
          <p:nvPr/>
        </p:nvSpPr>
        <p:spPr>
          <a:xfrm>
            <a:off x="6808631" y="3789722"/>
            <a:ext cx="454516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39933"/>
                </a:solidFill>
              </a:rPr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Generalizes – don’t have to define numerous rules (or case statements)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Once trained, the model can be used for identifying 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Scales well for large projects</a:t>
            </a:r>
          </a:p>
          <a:p>
            <a:r>
              <a:rPr lang="en-US" b="1">
                <a:solidFill>
                  <a:srgbClr val="C00000"/>
                </a:solidFill>
              </a:rPr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Annotation can be tedious one-time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1D2DC4-1924-4F95-9AA5-6F2C05FFF7CA}"/>
              </a:ext>
            </a:extLst>
          </p:cNvPr>
          <p:cNvSpPr txBox="1"/>
          <p:nvPr/>
        </p:nvSpPr>
        <p:spPr>
          <a:xfrm>
            <a:off x="7134139" y="3515802"/>
            <a:ext cx="3894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i="1">
                <a:solidFill>
                  <a:schemeClr val="accent5">
                    <a:lumMod val="75000"/>
                  </a:schemeClr>
                </a:solidFill>
              </a:rPr>
              <a:t>Uses NLP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BFC9656-78BB-4D11-A989-2396DA58FB25}"/>
              </a:ext>
            </a:extLst>
          </p:cNvPr>
          <p:cNvSpPr/>
          <p:nvPr/>
        </p:nvSpPr>
        <p:spPr>
          <a:xfrm>
            <a:off x="6640801" y="2339008"/>
            <a:ext cx="4730363" cy="4019901"/>
          </a:xfrm>
          <a:prstGeom prst="rec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34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BF690-A8D2-446B-BB26-9D4084F24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04460"/>
            <a:ext cx="10515600" cy="1325563"/>
          </a:xfrm>
        </p:spPr>
        <p:txBody>
          <a:bodyPr/>
          <a:lstStyle/>
          <a:p>
            <a:r>
              <a:rPr lang="en-US"/>
              <a:t>Language models (LMs)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8935EF-43BC-4FFB-966C-C429D7FC769C}"/>
              </a:ext>
            </a:extLst>
          </p:cNvPr>
          <p:cNvSpPr/>
          <p:nvPr/>
        </p:nvSpPr>
        <p:spPr>
          <a:xfrm>
            <a:off x="3163511" y="1275925"/>
            <a:ext cx="2154012" cy="701133"/>
          </a:xfrm>
          <a:custGeom>
            <a:avLst/>
            <a:gdLst>
              <a:gd name="connsiteX0" fmla="*/ 0 w 2154012"/>
              <a:gd name="connsiteY0" fmla="*/ 0 h 701133"/>
              <a:gd name="connsiteX1" fmla="*/ 560043 w 2154012"/>
              <a:gd name="connsiteY1" fmla="*/ 0 h 701133"/>
              <a:gd name="connsiteX2" fmla="*/ 1141626 w 2154012"/>
              <a:gd name="connsiteY2" fmla="*/ 0 h 701133"/>
              <a:gd name="connsiteX3" fmla="*/ 2154012 w 2154012"/>
              <a:gd name="connsiteY3" fmla="*/ 0 h 701133"/>
              <a:gd name="connsiteX4" fmla="*/ 2154012 w 2154012"/>
              <a:gd name="connsiteY4" fmla="*/ 336544 h 701133"/>
              <a:gd name="connsiteX5" fmla="*/ 2154012 w 2154012"/>
              <a:gd name="connsiteY5" fmla="*/ 701133 h 701133"/>
              <a:gd name="connsiteX6" fmla="*/ 1572429 w 2154012"/>
              <a:gd name="connsiteY6" fmla="*/ 701133 h 701133"/>
              <a:gd name="connsiteX7" fmla="*/ 1012386 w 2154012"/>
              <a:gd name="connsiteY7" fmla="*/ 701133 h 701133"/>
              <a:gd name="connsiteX8" fmla="*/ 495423 w 2154012"/>
              <a:gd name="connsiteY8" fmla="*/ 701133 h 701133"/>
              <a:gd name="connsiteX9" fmla="*/ 0 w 2154012"/>
              <a:gd name="connsiteY9" fmla="*/ 701133 h 701133"/>
              <a:gd name="connsiteX10" fmla="*/ 0 w 2154012"/>
              <a:gd name="connsiteY10" fmla="*/ 357578 h 701133"/>
              <a:gd name="connsiteX11" fmla="*/ 0 w 2154012"/>
              <a:gd name="connsiteY11" fmla="*/ 0 h 7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54012" h="701133" fill="none" extrusionOk="0">
                <a:moveTo>
                  <a:pt x="0" y="0"/>
                </a:moveTo>
                <a:cubicBezTo>
                  <a:pt x="115804" y="-19840"/>
                  <a:pt x="424849" y="-4565"/>
                  <a:pt x="560043" y="0"/>
                </a:cubicBezTo>
                <a:cubicBezTo>
                  <a:pt x="695237" y="4565"/>
                  <a:pt x="968248" y="18002"/>
                  <a:pt x="1141626" y="0"/>
                </a:cubicBezTo>
                <a:cubicBezTo>
                  <a:pt x="1315004" y="-18002"/>
                  <a:pt x="1688875" y="-21504"/>
                  <a:pt x="2154012" y="0"/>
                </a:cubicBezTo>
                <a:cubicBezTo>
                  <a:pt x="2164484" y="140770"/>
                  <a:pt x="2164021" y="180218"/>
                  <a:pt x="2154012" y="336544"/>
                </a:cubicBezTo>
                <a:cubicBezTo>
                  <a:pt x="2144003" y="492870"/>
                  <a:pt x="2142491" y="577419"/>
                  <a:pt x="2154012" y="701133"/>
                </a:cubicBezTo>
                <a:cubicBezTo>
                  <a:pt x="2029177" y="724136"/>
                  <a:pt x="1698619" y="675570"/>
                  <a:pt x="1572429" y="701133"/>
                </a:cubicBezTo>
                <a:cubicBezTo>
                  <a:pt x="1446239" y="726696"/>
                  <a:pt x="1195767" y="712106"/>
                  <a:pt x="1012386" y="701133"/>
                </a:cubicBezTo>
                <a:cubicBezTo>
                  <a:pt x="829005" y="690160"/>
                  <a:pt x="720179" y="684956"/>
                  <a:pt x="495423" y="701133"/>
                </a:cubicBezTo>
                <a:cubicBezTo>
                  <a:pt x="270667" y="717310"/>
                  <a:pt x="134778" y="696703"/>
                  <a:pt x="0" y="701133"/>
                </a:cubicBezTo>
                <a:cubicBezTo>
                  <a:pt x="-2565" y="546410"/>
                  <a:pt x="-7727" y="483019"/>
                  <a:pt x="0" y="357578"/>
                </a:cubicBezTo>
                <a:cubicBezTo>
                  <a:pt x="7727" y="232137"/>
                  <a:pt x="-8608" y="84738"/>
                  <a:pt x="0" y="0"/>
                </a:cubicBezTo>
                <a:close/>
              </a:path>
              <a:path w="2154012" h="701133" stroke="0" extrusionOk="0">
                <a:moveTo>
                  <a:pt x="0" y="0"/>
                </a:moveTo>
                <a:cubicBezTo>
                  <a:pt x="195295" y="-11172"/>
                  <a:pt x="391499" y="-205"/>
                  <a:pt x="495423" y="0"/>
                </a:cubicBezTo>
                <a:cubicBezTo>
                  <a:pt x="599347" y="205"/>
                  <a:pt x="759174" y="2032"/>
                  <a:pt x="990846" y="0"/>
                </a:cubicBezTo>
                <a:cubicBezTo>
                  <a:pt x="1222518" y="-2032"/>
                  <a:pt x="1394956" y="14456"/>
                  <a:pt x="1507808" y="0"/>
                </a:cubicBezTo>
                <a:cubicBezTo>
                  <a:pt x="1620660" y="-14456"/>
                  <a:pt x="1881413" y="-5432"/>
                  <a:pt x="2154012" y="0"/>
                </a:cubicBezTo>
                <a:cubicBezTo>
                  <a:pt x="2159141" y="157755"/>
                  <a:pt x="2150600" y="166059"/>
                  <a:pt x="2154012" y="329533"/>
                </a:cubicBezTo>
                <a:cubicBezTo>
                  <a:pt x="2157424" y="493007"/>
                  <a:pt x="2151821" y="597856"/>
                  <a:pt x="2154012" y="701133"/>
                </a:cubicBezTo>
                <a:cubicBezTo>
                  <a:pt x="1945103" y="722839"/>
                  <a:pt x="1730213" y="688242"/>
                  <a:pt x="1593969" y="701133"/>
                </a:cubicBezTo>
                <a:cubicBezTo>
                  <a:pt x="1457725" y="714024"/>
                  <a:pt x="1326239" y="675444"/>
                  <a:pt x="1077006" y="701133"/>
                </a:cubicBezTo>
                <a:cubicBezTo>
                  <a:pt x="827773" y="726822"/>
                  <a:pt x="683179" y="676754"/>
                  <a:pt x="495423" y="701133"/>
                </a:cubicBezTo>
                <a:cubicBezTo>
                  <a:pt x="307667" y="725512"/>
                  <a:pt x="135433" y="689021"/>
                  <a:pt x="0" y="701133"/>
                </a:cubicBezTo>
                <a:cubicBezTo>
                  <a:pt x="14890" y="570738"/>
                  <a:pt x="2830" y="452964"/>
                  <a:pt x="0" y="364589"/>
                </a:cubicBezTo>
                <a:cubicBezTo>
                  <a:pt x="-2830" y="276214"/>
                  <a:pt x="14829" y="138453"/>
                  <a:pt x="0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</a:rPr>
              <a:t>Language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DD8FD-256D-4A36-A802-64C40A1D7D16}"/>
              </a:ext>
            </a:extLst>
          </p:cNvPr>
          <p:cNvSpPr txBox="1"/>
          <p:nvPr/>
        </p:nvSpPr>
        <p:spPr>
          <a:xfrm>
            <a:off x="1440118" y="2651342"/>
            <a:ext cx="1723393" cy="523220"/>
          </a:xfrm>
          <a:custGeom>
            <a:avLst/>
            <a:gdLst>
              <a:gd name="connsiteX0" fmla="*/ 0 w 1723393"/>
              <a:gd name="connsiteY0" fmla="*/ 0 h 523220"/>
              <a:gd name="connsiteX1" fmla="*/ 608932 w 1723393"/>
              <a:gd name="connsiteY1" fmla="*/ 0 h 523220"/>
              <a:gd name="connsiteX2" fmla="*/ 1200630 w 1723393"/>
              <a:gd name="connsiteY2" fmla="*/ 0 h 523220"/>
              <a:gd name="connsiteX3" fmla="*/ 1723393 w 1723393"/>
              <a:gd name="connsiteY3" fmla="*/ 0 h 523220"/>
              <a:gd name="connsiteX4" fmla="*/ 1723393 w 1723393"/>
              <a:gd name="connsiteY4" fmla="*/ 523220 h 523220"/>
              <a:gd name="connsiteX5" fmla="*/ 1114461 w 1723393"/>
              <a:gd name="connsiteY5" fmla="*/ 523220 h 523220"/>
              <a:gd name="connsiteX6" fmla="*/ 505529 w 1723393"/>
              <a:gd name="connsiteY6" fmla="*/ 523220 h 523220"/>
              <a:gd name="connsiteX7" fmla="*/ 0 w 1723393"/>
              <a:gd name="connsiteY7" fmla="*/ 523220 h 523220"/>
              <a:gd name="connsiteX8" fmla="*/ 0 w 1723393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393" h="523220" fill="none" extrusionOk="0">
                <a:moveTo>
                  <a:pt x="0" y="0"/>
                </a:moveTo>
                <a:cubicBezTo>
                  <a:pt x="158865" y="-20688"/>
                  <a:pt x="364221" y="-13331"/>
                  <a:pt x="608932" y="0"/>
                </a:cubicBezTo>
                <a:cubicBezTo>
                  <a:pt x="853643" y="13331"/>
                  <a:pt x="965983" y="19325"/>
                  <a:pt x="1200630" y="0"/>
                </a:cubicBezTo>
                <a:cubicBezTo>
                  <a:pt x="1435277" y="-19325"/>
                  <a:pt x="1495567" y="-22328"/>
                  <a:pt x="1723393" y="0"/>
                </a:cubicBezTo>
                <a:cubicBezTo>
                  <a:pt x="1746008" y="125732"/>
                  <a:pt x="1738005" y="407141"/>
                  <a:pt x="1723393" y="523220"/>
                </a:cubicBezTo>
                <a:cubicBezTo>
                  <a:pt x="1426350" y="530832"/>
                  <a:pt x="1254338" y="493519"/>
                  <a:pt x="1114461" y="523220"/>
                </a:cubicBezTo>
                <a:cubicBezTo>
                  <a:pt x="974584" y="552921"/>
                  <a:pt x="710746" y="500951"/>
                  <a:pt x="505529" y="523220"/>
                </a:cubicBezTo>
                <a:cubicBezTo>
                  <a:pt x="300312" y="545489"/>
                  <a:pt x="104631" y="542620"/>
                  <a:pt x="0" y="523220"/>
                </a:cubicBezTo>
                <a:cubicBezTo>
                  <a:pt x="4340" y="320915"/>
                  <a:pt x="-20010" y="117993"/>
                  <a:pt x="0" y="0"/>
                </a:cubicBezTo>
                <a:close/>
              </a:path>
              <a:path w="1723393" h="523220" stroke="0" extrusionOk="0">
                <a:moveTo>
                  <a:pt x="0" y="0"/>
                </a:moveTo>
                <a:cubicBezTo>
                  <a:pt x="204654" y="6317"/>
                  <a:pt x="278857" y="-22043"/>
                  <a:pt x="557230" y="0"/>
                </a:cubicBezTo>
                <a:cubicBezTo>
                  <a:pt x="835603" y="22043"/>
                  <a:pt x="852814" y="3751"/>
                  <a:pt x="1079993" y="0"/>
                </a:cubicBezTo>
                <a:cubicBezTo>
                  <a:pt x="1307172" y="-3751"/>
                  <a:pt x="1494592" y="1225"/>
                  <a:pt x="1723393" y="0"/>
                </a:cubicBezTo>
                <a:cubicBezTo>
                  <a:pt x="1729620" y="211997"/>
                  <a:pt x="1709316" y="320223"/>
                  <a:pt x="1723393" y="523220"/>
                </a:cubicBezTo>
                <a:cubicBezTo>
                  <a:pt x="1463299" y="532768"/>
                  <a:pt x="1363933" y="528739"/>
                  <a:pt x="1166163" y="523220"/>
                </a:cubicBezTo>
                <a:cubicBezTo>
                  <a:pt x="968393" y="517702"/>
                  <a:pt x="841892" y="537530"/>
                  <a:pt x="591698" y="523220"/>
                </a:cubicBezTo>
                <a:cubicBezTo>
                  <a:pt x="341505" y="508910"/>
                  <a:pt x="200052" y="548304"/>
                  <a:pt x="0" y="523220"/>
                </a:cubicBezTo>
                <a:cubicBezTo>
                  <a:pt x="-2806" y="308327"/>
                  <a:pt x="513" y="224423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Statistical language model</a:t>
            </a:r>
            <a:endParaRPr lang="en-US" sz="1400" b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30458F-06F5-4A51-96DE-08FF8B05FC68}"/>
              </a:ext>
            </a:extLst>
          </p:cNvPr>
          <p:cNvSpPr txBox="1"/>
          <p:nvPr/>
        </p:nvSpPr>
        <p:spPr>
          <a:xfrm>
            <a:off x="5312847" y="2651342"/>
            <a:ext cx="1723393" cy="523220"/>
          </a:xfrm>
          <a:custGeom>
            <a:avLst/>
            <a:gdLst>
              <a:gd name="connsiteX0" fmla="*/ 0 w 1723393"/>
              <a:gd name="connsiteY0" fmla="*/ 0 h 523220"/>
              <a:gd name="connsiteX1" fmla="*/ 608932 w 1723393"/>
              <a:gd name="connsiteY1" fmla="*/ 0 h 523220"/>
              <a:gd name="connsiteX2" fmla="*/ 1200630 w 1723393"/>
              <a:gd name="connsiteY2" fmla="*/ 0 h 523220"/>
              <a:gd name="connsiteX3" fmla="*/ 1723393 w 1723393"/>
              <a:gd name="connsiteY3" fmla="*/ 0 h 523220"/>
              <a:gd name="connsiteX4" fmla="*/ 1723393 w 1723393"/>
              <a:gd name="connsiteY4" fmla="*/ 523220 h 523220"/>
              <a:gd name="connsiteX5" fmla="*/ 1114461 w 1723393"/>
              <a:gd name="connsiteY5" fmla="*/ 523220 h 523220"/>
              <a:gd name="connsiteX6" fmla="*/ 505529 w 1723393"/>
              <a:gd name="connsiteY6" fmla="*/ 523220 h 523220"/>
              <a:gd name="connsiteX7" fmla="*/ 0 w 1723393"/>
              <a:gd name="connsiteY7" fmla="*/ 523220 h 523220"/>
              <a:gd name="connsiteX8" fmla="*/ 0 w 1723393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393" h="523220" fill="none" extrusionOk="0">
                <a:moveTo>
                  <a:pt x="0" y="0"/>
                </a:moveTo>
                <a:cubicBezTo>
                  <a:pt x="158865" y="-20688"/>
                  <a:pt x="364221" y="-13331"/>
                  <a:pt x="608932" y="0"/>
                </a:cubicBezTo>
                <a:cubicBezTo>
                  <a:pt x="853643" y="13331"/>
                  <a:pt x="965983" y="19325"/>
                  <a:pt x="1200630" y="0"/>
                </a:cubicBezTo>
                <a:cubicBezTo>
                  <a:pt x="1435277" y="-19325"/>
                  <a:pt x="1495567" y="-22328"/>
                  <a:pt x="1723393" y="0"/>
                </a:cubicBezTo>
                <a:cubicBezTo>
                  <a:pt x="1746008" y="125732"/>
                  <a:pt x="1738005" y="407141"/>
                  <a:pt x="1723393" y="523220"/>
                </a:cubicBezTo>
                <a:cubicBezTo>
                  <a:pt x="1426350" y="530832"/>
                  <a:pt x="1254338" y="493519"/>
                  <a:pt x="1114461" y="523220"/>
                </a:cubicBezTo>
                <a:cubicBezTo>
                  <a:pt x="974584" y="552921"/>
                  <a:pt x="710746" y="500951"/>
                  <a:pt x="505529" y="523220"/>
                </a:cubicBezTo>
                <a:cubicBezTo>
                  <a:pt x="300312" y="545489"/>
                  <a:pt x="104631" y="542620"/>
                  <a:pt x="0" y="523220"/>
                </a:cubicBezTo>
                <a:cubicBezTo>
                  <a:pt x="4340" y="320915"/>
                  <a:pt x="-20010" y="117993"/>
                  <a:pt x="0" y="0"/>
                </a:cubicBezTo>
                <a:close/>
              </a:path>
              <a:path w="1723393" h="523220" stroke="0" extrusionOk="0">
                <a:moveTo>
                  <a:pt x="0" y="0"/>
                </a:moveTo>
                <a:cubicBezTo>
                  <a:pt x="204654" y="6317"/>
                  <a:pt x="278857" y="-22043"/>
                  <a:pt x="557230" y="0"/>
                </a:cubicBezTo>
                <a:cubicBezTo>
                  <a:pt x="835603" y="22043"/>
                  <a:pt x="852814" y="3751"/>
                  <a:pt x="1079993" y="0"/>
                </a:cubicBezTo>
                <a:cubicBezTo>
                  <a:pt x="1307172" y="-3751"/>
                  <a:pt x="1494592" y="1225"/>
                  <a:pt x="1723393" y="0"/>
                </a:cubicBezTo>
                <a:cubicBezTo>
                  <a:pt x="1729620" y="211997"/>
                  <a:pt x="1709316" y="320223"/>
                  <a:pt x="1723393" y="523220"/>
                </a:cubicBezTo>
                <a:cubicBezTo>
                  <a:pt x="1463299" y="532768"/>
                  <a:pt x="1363933" y="528739"/>
                  <a:pt x="1166163" y="523220"/>
                </a:cubicBezTo>
                <a:cubicBezTo>
                  <a:pt x="968393" y="517702"/>
                  <a:pt x="841892" y="537530"/>
                  <a:pt x="591698" y="523220"/>
                </a:cubicBezTo>
                <a:cubicBezTo>
                  <a:pt x="341505" y="508910"/>
                  <a:pt x="200052" y="548304"/>
                  <a:pt x="0" y="523220"/>
                </a:cubicBezTo>
                <a:cubicBezTo>
                  <a:pt x="-2806" y="308327"/>
                  <a:pt x="513" y="224423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Neural language model</a:t>
            </a:r>
            <a:endParaRPr lang="en-US" sz="1400" b="0">
              <a:latin typeface="+mn-lt"/>
            </a:endParaRP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FC981D6-F419-4F4E-AAB9-CB5223B535B0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2934024" y="1344849"/>
            <a:ext cx="674284" cy="1938702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C9C4BA91-98AD-4E56-B442-EA410768FB67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4870388" y="1347186"/>
            <a:ext cx="674284" cy="1934027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21ED030-6BB1-4E3B-A681-F0DAE06B74A3}"/>
              </a:ext>
            </a:extLst>
          </p:cNvPr>
          <p:cNvSpPr txBox="1"/>
          <p:nvPr/>
        </p:nvSpPr>
        <p:spPr>
          <a:xfrm>
            <a:off x="1082441" y="3159070"/>
            <a:ext cx="243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>
                <a:latin typeface="+mn-lt"/>
              </a:rPr>
              <a:t>Probability distribution over sequence of words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BB29C3-EEAC-4AFA-AC99-60AC30875F58}"/>
              </a:ext>
            </a:extLst>
          </p:cNvPr>
          <p:cNvSpPr txBox="1"/>
          <p:nvPr/>
        </p:nvSpPr>
        <p:spPr>
          <a:xfrm>
            <a:off x="4972737" y="3174562"/>
            <a:ext cx="243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>
                <a:latin typeface="+mn-lt"/>
              </a:rPr>
              <a:t>Uses continuous representations (embeddings) of words to make their predictions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3532E3-9D9E-47B7-A409-B3003EEE7689}"/>
              </a:ext>
            </a:extLst>
          </p:cNvPr>
          <p:cNvSpPr txBox="1"/>
          <p:nvPr/>
        </p:nvSpPr>
        <p:spPr>
          <a:xfrm>
            <a:off x="4876627" y="4397606"/>
            <a:ext cx="243874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Example: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Fixed-window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Recurrent Neural Networks (RNNs)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LSTM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GRU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RNN variants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BERT, GTP-2, etc.</a:t>
            </a:r>
          </a:p>
          <a:p>
            <a:pPr algn="ctr"/>
            <a:endParaRPr lang="en-US" sz="1400" b="0" i="1">
              <a:solidFill>
                <a:schemeClr val="accent2">
                  <a:lumMod val="75000"/>
                </a:schemeClr>
              </a:solidFill>
              <a:latin typeface="+mn-lt"/>
            </a:endParaRPr>
          </a:p>
          <a:p>
            <a:pPr algn="ctr"/>
            <a:endParaRPr lang="en-US" sz="1400" b="0" i="1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5A85BA-192B-4FA7-88F7-527A7994F61F}"/>
              </a:ext>
            </a:extLst>
          </p:cNvPr>
          <p:cNvSpPr txBox="1"/>
          <p:nvPr/>
        </p:nvSpPr>
        <p:spPr>
          <a:xfrm>
            <a:off x="1006547" y="4397606"/>
            <a:ext cx="2438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Example: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N-gram 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Exponential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Bidirectional</a:t>
            </a:r>
          </a:p>
          <a:p>
            <a:pPr algn="ctr"/>
            <a:r>
              <a:rPr lang="en-US" sz="1400" b="0" i="1">
                <a:solidFill>
                  <a:schemeClr val="accent2">
                    <a:lumMod val="75000"/>
                  </a:schemeClr>
                </a:solidFill>
                <a:latin typeface="+mn-lt"/>
              </a:rPr>
              <a:t>Continuous space </a:t>
            </a:r>
          </a:p>
          <a:p>
            <a:pPr algn="ctr"/>
            <a:endParaRPr lang="en-US" sz="1400" b="0" i="1">
              <a:solidFill>
                <a:schemeClr val="accent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17112A-36E7-4F47-84D3-8DF0A0E62B98}"/>
              </a:ext>
            </a:extLst>
          </p:cNvPr>
          <p:cNvSpPr txBox="1"/>
          <p:nvPr/>
        </p:nvSpPr>
        <p:spPr>
          <a:xfrm>
            <a:off x="598826" y="1332549"/>
            <a:ext cx="243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1">
                <a:latin typeface="+mn-lt"/>
              </a:rPr>
              <a:t>Language modeling is the task of predicting what word comes next </a:t>
            </a:r>
            <a:r>
              <a:rPr lang="en-US" sz="1400" b="0" i="1" baseline="30000">
                <a:latin typeface="+mn-lt"/>
              </a:rPr>
              <a:t>[52]</a:t>
            </a:r>
            <a:endParaRPr lang="en-US" sz="1400" b="0" i="1">
              <a:latin typeface="+mn-lt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B176C1E-3EE4-4F80-A8EE-E3F9C1791CE6}"/>
              </a:ext>
            </a:extLst>
          </p:cNvPr>
          <p:cNvCxnSpPr>
            <a:cxnSpLocks/>
          </p:cNvCxnSpPr>
          <p:nvPr/>
        </p:nvCxnSpPr>
        <p:spPr>
          <a:xfrm>
            <a:off x="7413296" y="880217"/>
            <a:ext cx="0" cy="597778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C62D435-0A7D-4E43-BD90-B2B2AEAFDF3B}"/>
              </a:ext>
            </a:extLst>
          </p:cNvPr>
          <p:cNvSpPr/>
          <p:nvPr/>
        </p:nvSpPr>
        <p:spPr>
          <a:xfrm>
            <a:off x="8821675" y="1885234"/>
            <a:ext cx="2154012" cy="701133"/>
          </a:xfrm>
          <a:custGeom>
            <a:avLst/>
            <a:gdLst>
              <a:gd name="connsiteX0" fmla="*/ 0 w 2154012"/>
              <a:gd name="connsiteY0" fmla="*/ 0 h 701133"/>
              <a:gd name="connsiteX1" fmla="*/ 560043 w 2154012"/>
              <a:gd name="connsiteY1" fmla="*/ 0 h 701133"/>
              <a:gd name="connsiteX2" fmla="*/ 1141626 w 2154012"/>
              <a:gd name="connsiteY2" fmla="*/ 0 h 701133"/>
              <a:gd name="connsiteX3" fmla="*/ 2154012 w 2154012"/>
              <a:gd name="connsiteY3" fmla="*/ 0 h 701133"/>
              <a:gd name="connsiteX4" fmla="*/ 2154012 w 2154012"/>
              <a:gd name="connsiteY4" fmla="*/ 336544 h 701133"/>
              <a:gd name="connsiteX5" fmla="*/ 2154012 w 2154012"/>
              <a:gd name="connsiteY5" fmla="*/ 701133 h 701133"/>
              <a:gd name="connsiteX6" fmla="*/ 1572429 w 2154012"/>
              <a:gd name="connsiteY6" fmla="*/ 701133 h 701133"/>
              <a:gd name="connsiteX7" fmla="*/ 1012386 w 2154012"/>
              <a:gd name="connsiteY7" fmla="*/ 701133 h 701133"/>
              <a:gd name="connsiteX8" fmla="*/ 495423 w 2154012"/>
              <a:gd name="connsiteY8" fmla="*/ 701133 h 701133"/>
              <a:gd name="connsiteX9" fmla="*/ 0 w 2154012"/>
              <a:gd name="connsiteY9" fmla="*/ 701133 h 701133"/>
              <a:gd name="connsiteX10" fmla="*/ 0 w 2154012"/>
              <a:gd name="connsiteY10" fmla="*/ 357578 h 701133"/>
              <a:gd name="connsiteX11" fmla="*/ 0 w 2154012"/>
              <a:gd name="connsiteY11" fmla="*/ 0 h 70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54012" h="701133" fill="none" extrusionOk="0">
                <a:moveTo>
                  <a:pt x="0" y="0"/>
                </a:moveTo>
                <a:cubicBezTo>
                  <a:pt x="115804" y="-19840"/>
                  <a:pt x="424849" y="-4565"/>
                  <a:pt x="560043" y="0"/>
                </a:cubicBezTo>
                <a:cubicBezTo>
                  <a:pt x="695237" y="4565"/>
                  <a:pt x="968248" y="18002"/>
                  <a:pt x="1141626" y="0"/>
                </a:cubicBezTo>
                <a:cubicBezTo>
                  <a:pt x="1315004" y="-18002"/>
                  <a:pt x="1688875" y="-21504"/>
                  <a:pt x="2154012" y="0"/>
                </a:cubicBezTo>
                <a:cubicBezTo>
                  <a:pt x="2164484" y="140770"/>
                  <a:pt x="2164021" y="180218"/>
                  <a:pt x="2154012" y="336544"/>
                </a:cubicBezTo>
                <a:cubicBezTo>
                  <a:pt x="2144003" y="492870"/>
                  <a:pt x="2142491" y="577419"/>
                  <a:pt x="2154012" y="701133"/>
                </a:cubicBezTo>
                <a:cubicBezTo>
                  <a:pt x="2029177" y="724136"/>
                  <a:pt x="1698619" y="675570"/>
                  <a:pt x="1572429" y="701133"/>
                </a:cubicBezTo>
                <a:cubicBezTo>
                  <a:pt x="1446239" y="726696"/>
                  <a:pt x="1195767" y="712106"/>
                  <a:pt x="1012386" y="701133"/>
                </a:cubicBezTo>
                <a:cubicBezTo>
                  <a:pt x="829005" y="690160"/>
                  <a:pt x="720179" y="684956"/>
                  <a:pt x="495423" y="701133"/>
                </a:cubicBezTo>
                <a:cubicBezTo>
                  <a:pt x="270667" y="717310"/>
                  <a:pt x="134778" y="696703"/>
                  <a:pt x="0" y="701133"/>
                </a:cubicBezTo>
                <a:cubicBezTo>
                  <a:pt x="-2565" y="546410"/>
                  <a:pt x="-7727" y="483019"/>
                  <a:pt x="0" y="357578"/>
                </a:cubicBezTo>
                <a:cubicBezTo>
                  <a:pt x="7727" y="232137"/>
                  <a:pt x="-8608" y="84738"/>
                  <a:pt x="0" y="0"/>
                </a:cubicBezTo>
                <a:close/>
              </a:path>
              <a:path w="2154012" h="701133" stroke="0" extrusionOk="0">
                <a:moveTo>
                  <a:pt x="0" y="0"/>
                </a:moveTo>
                <a:cubicBezTo>
                  <a:pt x="195295" y="-11172"/>
                  <a:pt x="391499" y="-205"/>
                  <a:pt x="495423" y="0"/>
                </a:cubicBezTo>
                <a:cubicBezTo>
                  <a:pt x="599347" y="205"/>
                  <a:pt x="759174" y="2032"/>
                  <a:pt x="990846" y="0"/>
                </a:cubicBezTo>
                <a:cubicBezTo>
                  <a:pt x="1222518" y="-2032"/>
                  <a:pt x="1394956" y="14456"/>
                  <a:pt x="1507808" y="0"/>
                </a:cubicBezTo>
                <a:cubicBezTo>
                  <a:pt x="1620660" y="-14456"/>
                  <a:pt x="1881413" y="-5432"/>
                  <a:pt x="2154012" y="0"/>
                </a:cubicBezTo>
                <a:cubicBezTo>
                  <a:pt x="2159141" y="157755"/>
                  <a:pt x="2150600" y="166059"/>
                  <a:pt x="2154012" y="329533"/>
                </a:cubicBezTo>
                <a:cubicBezTo>
                  <a:pt x="2157424" y="493007"/>
                  <a:pt x="2151821" y="597856"/>
                  <a:pt x="2154012" y="701133"/>
                </a:cubicBezTo>
                <a:cubicBezTo>
                  <a:pt x="1945103" y="722839"/>
                  <a:pt x="1730213" y="688242"/>
                  <a:pt x="1593969" y="701133"/>
                </a:cubicBezTo>
                <a:cubicBezTo>
                  <a:pt x="1457725" y="714024"/>
                  <a:pt x="1326239" y="675444"/>
                  <a:pt x="1077006" y="701133"/>
                </a:cubicBezTo>
                <a:cubicBezTo>
                  <a:pt x="827773" y="726822"/>
                  <a:pt x="683179" y="676754"/>
                  <a:pt x="495423" y="701133"/>
                </a:cubicBezTo>
                <a:cubicBezTo>
                  <a:pt x="307667" y="725512"/>
                  <a:pt x="135433" y="689021"/>
                  <a:pt x="0" y="701133"/>
                </a:cubicBezTo>
                <a:cubicBezTo>
                  <a:pt x="14890" y="570738"/>
                  <a:pt x="2830" y="452964"/>
                  <a:pt x="0" y="364589"/>
                </a:cubicBezTo>
                <a:cubicBezTo>
                  <a:pt x="-2830" y="276214"/>
                  <a:pt x="14829" y="138453"/>
                  <a:pt x="0" y="0"/>
                </a:cubicBezTo>
                <a:close/>
              </a:path>
            </a:pathLst>
          </a:custGeom>
          <a:solidFill>
            <a:schemeClr val="tx1">
              <a:lumMod val="25000"/>
              <a:lumOff val="75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3057"/>
                </a:solidFill>
              </a:rPr>
              <a:t>Annotated corpus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85A56D-789F-4946-A020-FA8A6CF50CA0}"/>
              </a:ext>
            </a:extLst>
          </p:cNvPr>
          <p:cNvSpPr txBox="1"/>
          <p:nvPr/>
        </p:nvSpPr>
        <p:spPr>
          <a:xfrm>
            <a:off x="9036984" y="2996802"/>
            <a:ext cx="1723393" cy="523220"/>
          </a:xfrm>
          <a:custGeom>
            <a:avLst/>
            <a:gdLst>
              <a:gd name="connsiteX0" fmla="*/ 0 w 1723393"/>
              <a:gd name="connsiteY0" fmla="*/ 0 h 523220"/>
              <a:gd name="connsiteX1" fmla="*/ 608932 w 1723393"/>
              <a:gd name="connsiteY1" fmla="*/ 0 h 523220"/>
              <a:gd name="connsiteX2" fmla="*/ 1200630 w 1723393"/>
              <a:gd name="connsiteY2" fmla="*/ 0 h 523220"/>
              <a:gd name="connsiteX3" fmla="*/ 1723393 w 1723393"/>
              <a:gd name="connsiteY3" fmla="*/ 0 h 523220"/>
              <a:gd name="connsiteX4" fmla="*/ 1723393 w 1723393"/>
              <a:gd name="connsiteY4" fmla="*/ 523220 h 523220"/>
              <a:gd name="connsiteX5" fmla="*/ 1114461 w 1723393"/>
              <a:gd name="connsiteY5" fmla="*/ 523220 h 523220"/>
              <a:gd name="connsiteX6" fmla="*/ 505529 w 1723393"/>
              <a:gd name="connsiteY6" fmla="*/ 523220 h 523220"/>
              <a:gd name="connsiteX7" fmla="*/ 0 w 1723393"/>
              <a:gd name="connsiteY7" fmla="*/ 523220 h 523220"/>
              <a:gd name="connsiteX8" fmla="*/ 0 w 1723393"/>
              <a:gd name="connsiteY8" fmla="*/ 0 h 523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23393" h="523220" fill="none" extrusionOk="0">
                <a:moveTo>
                  <a:pt x="0" y="0"/>
                </a:moveTo>
                <a:cubicBezTo>
                  <a:pt x="158865" y="-20688"/>
                  <a:pt x="364221" y="-13331"/>
                  <a:pt x="608932" y="0"/>
                </a:cubicBezTo>
                <a:cubicBezTo>
                  <a:pt x="853643" y="13331"/>
                  <a:pt x="965983" y="19325"/>
                  <a:pt x="1200630" y="0"/>
                </a:cubicBezTo>
                <a:cubicBezTo>
                  <a:pt x="1435277" y="-19325"/>
                  <a:pt x="1495567" y="-22328"/>
                  <a:pt x="1723393" y="0"/>
                </a:cubicBezTo>
                <a:cubicBezTo>
                  <a:pt x="1746008" y="125732"/>
                  <a:pt x="1738005" y="407141"/>
                  <a:pt x="1723393" y="523220"/>
                </a:cubicBezTo>
                <a:cubicBezTo>
                  <a:pt x="1426350" y="530832"/>
                  <a:pt x="1254338" y="493519"/>
                  <a:pt x="1114461" y="523220"/>
                </a:cubicBezTo>
                <a:cubicBezTo>
                  <a:pt x="974584" y="552921"/>
                  <a:pt x="710746" y="500951"/>
                  <a:pt x="505529" y="523220"/>
                </a:cubicBezTo>
                <a:cubicBezTo>
                  <a:pt x="300312" y="545489"/>
                  <a:pt x="104631" y="542620"/>
                  <a:pt x="0" y="523220"/>
                </a:cubicBezTo>
                <a:cubicBezTo>
                  <a:pt x="4340" y="320915"/>
                  <a:pt x="-20010" y="117993"/>
                  <a:pt x="0" y="0"/>
                </a:cubicBezTo>
                <a:close/>
              </a:path>
              <a:path w="1723393" h="523220" stroke="0" extrusionOk="0">
                <a:moveTo>
                  <a:pt x="0" y="0"/>
                </a:moveTo>
                <a:cubicBezTo>
                  <a:pt x="204654" y="6317"/>
                  <a:pt x="278857" y="-22043"/>
                  <a:pt x="557230" y="0"/>
                </a:cubicBezTo>
                <a:cubicBezTo>
                  <a:pt x="835603" y="22043"/>
                  <a:pt x="852814" y="3751"/>
                  <a:pt x="1079993" y="0"/>
                </a:cubicBezTo>
                <a:cubicBezTo>
                  <a:pt x="1307172" y="-3751"/>
                  <a:pt x="1494592" y="1225"/>
                  <a:pt x="1723393" y="0"/>
                </a:cubicBezTo>
                <a:cubicBezTo>
                  <a:pt x="1729620" y="211997"/>
                  <a:pt x="1709316" y="320223"/>
                  <a:pt x="1723393" y="523220"/>
                </a:cubicBezTo>
                <a:cubicBezTo>
                  <a:pt x="1463299" y="532768"/>
                  <a:pt x="1363933" y="528739"/>
                  <a:pt x="1166163" y="523220"/>
                </a:cubicBezTo>
                <a:cubicBezTo>
                  <a:pt x="968393" y="517702"/>
                  <a:pt x="841892" y="537530"/>
                  <a:pt x="591698" y="523220"/>
                </a:cubicBezTo>
                <a:cubicBezTo>
                  <a:pt x="341505" y="508910"/>
                  <a:pt x="200052" y="548304"/>
                  <a:pt x="0" y="523220"/>
                </a:cubicBezTo>
                <a:cubicBezTo>
                  <a:pt x="-2806" y="308327"/>
                  <a:pt x="513" y="224423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>
                <a:latin typeface="+mn-lt"/>
              </a:rPr>
              <a:t>Model Training</a:t>
            </a:r>
          </a:p>
          <a:p>
            <a:pPr algn="ctr"/>
            <a:r>
              <a:rPr lang="en-US" sz="1400" b="0"/>
              <a:t>(for NER)</a:t>
            </a:r>
            <a:endParaRPr lang="en-US" sz="1400" b="0">
              <a:latin typeface="+mn-lt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2C7A9E7-8789-4F63-B323-96B36E6D9D51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9898681" y="2586367"/>
            <a:ext cx="0" cy="41043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75D47D7-332E-4327-BD59-A43ECB1AA5CA}"/>
              </a:ext>
            </a:extLst>
          </p:cNvPr>
          <p:cNvSpPr txBox="1"/>
          <p:nvPr/>
        </p:nvSpPr>
        <p:spPr>
          <a:xfrm>
            <a:off x="7752876" y="4153798"/>
            <a:ext cx="1284108" cy="307777"/>
          </a:xfrm>
          <a:custGeom>
            <a:avLst/>
            <a:gdLst>
              <a:gd name="connsiteX0" fmla="*/ 0 w 1284108"/>
              <a:gd name="connsiteY0" fmla="*/ 0 h 307777"/>
              <a:gd name="connsiteX1" fmla="*/ 667736 w 1284108"/>
              <a:gd name="connsiteY1" fmla="*/ 0 h 307777"/>
              <a:gd name="connsiteX2" fmla="*/ 1284108 w 1284108"/>
              <a:gd name="connsiteY2" fmla="*/ 0 h 307777"/>
              <a:gd name="connsiteX3" fmla="*/ 1284108 w 1284108"/>
              <a:gd name="connsiteY3" fmla="*/ 307777 h 307777"/>
              <a:gd name="connsiteX4" fmla="*/ 616372 w 1284108"/>
              <a:gd name="connsiteY4" fmla="*/ 307777 h 307777"/>
              <a:gd name="connsiteX5" fmla="*/ 0 w 1284108"/>
              <a:gd name="connsiteY5" fmla="*/ 307777 h 307777"/>
              <a:gd name="connsiteX6" fmla="*/ 0 w 1284108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108" h="307777" fill="none" extrusionOk="0">
                <a:moveTo>
                  <a:pt x="0" y="0"/>
                </a:moveTo>
                <a:cubicBezTo>
                  <a:pt x="188182" y="-23338"/>
                  <a:pt x="436143" y="-2120"/>
                  <a:pt x="667736" y="0"/>
                </a:cubicBezTo>
                <a:cubicBezTo>
                  <a:pt x="899329" y="2120"/>
                  <a:pt x="1148259" y="26904"/>
                  <a:pt x="1284108" y="0"/>
                </a:cubicBezTo>
                <a:cubicBezTo>
                  <a:pt x="1295946" y="75273"/>
                  <a:pt x="1278147" y="201864"/>
                  <a:pt x="1284108" y="307777"/>
                </a:cubicBezTo>
                <a:cubicBezTo>
                  <a:pt x="1107646" y="316905"/>
                  <a:pt x="771518" y="322443"/>
                  <a:pt x="616372" y="307777"/>
                </a:cubicBezTo>
                <a:cubicBezTo>
                  <a:pt x="461226" y="293111"/>
                  <a:pt x="229102" y="323936"/>
                  <a:pt x="0" y="307777"/>
                </a:cubicBezTo>
                <a:cubicBezTo>
                  <a:pt x="11072" y="242893"/>
                  <a:pt x="-5508" y="92627"/>
                  <a:pt x="0" y="0"/>
                </a:cubicBezTo>
                <a:close/>
              </a:path>
              <a:path w="1284108" h="307777" stroke="0" extrusionOk="0">
                <a:moveTo>
                  <a:pt x="0" y="0"/>
                </a:moveTo>
                <a:cubicBezTo>
                  <a:pt x="187492" y="-8953"/>
                  <a:pt x="344580" y="-9593"/>
                  <a:pt x="629213" y="0"/>
                </a:cubicBezTo>
                <a:cubicBezTo>
                  <a:pt x="913846" y="9593"/>
                  <a:pt x="1007846" y="6873"/>
                  <a:pt x="1284108" y="0"/>
                </a:cubicBezTo>
                <a:cubicBezTo>
                  <a:pt x="1275647" y="126513"/>
                  <a:pt x="1294857" y="179434"/>
                  <a:pt x="1284108" y="307777"/>
                </a:cubicBezTo>
                <a:cubicBezTo>
                  <a:pt x="1138480" y="293699"/>
                  <a:pt x="854558" y="279760"/>
                  <a:pt x="654895" y="307777"/>
                </a:cubicBezTo>
                <a:cubicBezTo>
                  <a:pt x="455232" y="335794"/>
                  <a:pt x="231919" y="312266"/>
                  <a:pt x="0" y="307777"/>
                </a:cubicBezTo>
                <a:cubicBezTo>
                  <a:pt x="-5681" y="179730"/>
                  <a:pt x="-9672" y="101818"/>
                  <a:pt x="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>
                <a:latin typeface="+mn-lt"/>
              </a:rPr>
              <a:t>Test 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4830CC-F116-4DA1-AB59-C51199184527}"/>
              </a:ext>
            </a:extLst>
          </p:cNvPr>
          <p:cNvSpPr txBox="1"/>
          <p:nvPr/>
        </p:nvSpPr>
        <p:spPr>
          <a:xfrm>
            <a:off x="10760377" y="4156623"/>
            <a:ext cx="1284108" cy="307777"/>
          </a:xfrm>
          <a:custGeom>
            <a:avLst/>
            <a:gdLst>
              <a:gd name="connsiteX0" fmla="*/ 0 w 1284108"/>
              <a:gd name="connsiteY0" fmla="*/ 0 h 307777"/>
              <a:gd name="connsiteX1" fmla="*/ 667736 w 1284108"/>
              <a:gd name="connsiteY1" fmla="*/ 0 h 307777"/>
              <a:gd name="connsiteX2" fmla="*/ 1284108 w 1284108"/>
              <a:gd name="connsiteY2" fmla="*/ 0 h 307777"/>
              <a:gd name="connsiteX3" fmla="*/ 1284108 w 1284108"/>
              <a:gd name="connsiteY3" fmla="*/ 307777 h 307777"/>
              <a:gd name="connsiteX4" fmla="*/ 616372 w 1284108"/>
              <a:gd name="connsiteY4" fmla="*/ 307777 h 307777"/>
              <a:gd name="connsiteX5" fmla="*/ 0 w 1284108"/>
              <a:gd name="connsiteY5" fmla="*/ 307777 h 307777"/>
              <a:gd name="connsiteX6" fmla="*/ 0 w 1284108"/>
              <a:gd name="connsiteY6" fmla="*/ 0 h 30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84108" h="307777" fill="none" extrusionOk="0">
                <a:moveTo>
                  <a:pt x="0" y="0"/>
                </a:moveTo>
                <a:cubicBezTo>
                  <a:pt x="188182" y="-23338"/>
                  <a:pt x="436143" y="-2120"/>
                  <a:pt x="667736" y="0"/>
                </a:cubicBezTo>
                <a:cubicBezTo>
                  <a:pt x="899329" y="2120"/>
                  <a:pt x="1148259" y="26904"/>
                  <a:pt x="1284108" y="0"/>
                </a:cubicBezTo>
                <a:cubicBezTo>
                  <a:pt x="1295946" y="75273"/>
                  <a:pt x="1278147" y="201864"/>
                  <a:pt x="1284108" y="307777"/>
                </a:cubicBezTo>
                <a:cubicBezTo>
                  <a:pt x="1107646" y="316905"/>
                  <a:pt x="771518" y="322443"/>
                  <a:pt x="616372" y="307777"/>
                </a:cubicBezTo>
                <a:cubicBezTo>
                  <a:pt x="461226" y="293111"/>
                  <a:pt x="229102" y="323936"/>
                  <a:pt x="0" y="307777"/>
                </a:cubicBezTo>
                <a:cubicBezTo>
                  <a:pt x="11072" y="242893"/>
                  <a:pt x="-5508" y="92627"/>
                  <a:pt x="0" y="0"/>
                </a:cubicBezTo>
                <a:close/>
              </a:path>
              <a:path w="1284108" h="307777" stroke="0" extrusionOk="0">
                <a:moveTo>
                  <a:pt x="0" y="0"/>
                </a:moveTo>
                <a:cubicBezTo>
                  <a:pt x="187492" y="-8953"/>
                  <a:pt x="344580" y="-9593"/>
                  <a:pt x="629213" y="0"/>
                </a:cubicBezTo>
                <a:cubicBezTo>
                  <a:pt x="913846" y="9593"/>
                  <a:pt x="1007846" y="6873"/>
                  <a:pt x="1284108" y="0"/>
                </a:cubicBezTo>
                <a:cubicBezTo>
                  <a:pt x="1275647" y="126513"/>
                  <a:pt x="1294857" y="179434"/>
                  <a:pt x="1284108" y="307777"/>
                </a:cubicBezTo>
                <a:cubicBezTo>
                  <a:pt x="1138480" y="293699"/>
                  <a:pt x="854558" y="279760"/>
                  <a:pt x="654895" y="307777"/>
                </a:cubicBezTo>
                <a:cubicBezTo>
                  <a:pt x="455232" y="335794"/>
                  <a:pt x="231919" y="312266"/>
                  <a:pt x="0" y="307777"/>
                </a:cubicBezTo>
                <a:cubicBezTo>
                  <a:pt x="-5681" y="179730"/>
                  <a:pt x="-9672" y="101818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Tagged NEs</a:t>
            </a:r>
            <a:endParaRPr lang="en-US" sz="1400" b="0">
              <a:latin typeface="+mn-lt"/>
            </a:endParaRP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15B1DD3-DFC2-4FF8-9A85-AA7AF763189D}"/>
              </a:ext>
            </a:extLst>
          </p:cNvPr>
          <p:cNvCxnSpPr>
            <a:stCxn id="20" idx="0"/>
            <a:endCxn id="17" idx="1"/>
          </p:cNvCxnSpPr>
          <p:nvPr/>
        </p:nvCxnSpPr>
        <p:spPr>
          <a:xfrm rot="5400000" flipH="1" flipV="1">
            <a:off x="8268264" y="3385078"/>
            <a:ext cx="895386" cy="64205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922978-4293-42C8-A8C1-525A6503BFBD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>
            <a:off x="10760377" y="3258412"/>
            <a:ext cx="642054" cy="898211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E148D97-ACDB-47BA-BE43-81EFB3AADFEA}"/>
              </a:ext>
            </a:extLst>
          </p:cNvPr>
          <p:cNvSpPr txBox="1"/>
          <p:nvPr/>
        </p:nvSpPr>
        <p:spPr>
          <a:xfrm>
            <a:off x="10760377" y="4828668"/>
            <a:ext cx="1284108" cy="738664"/>
          </a:xfrm>
          <a:custGeom>
            <a:avLst/>
            <a:gdLst>
              <a:gd name="connsiteX0" fmla="*/ 0 w 1284108"/>
              <a:gd name="connsiteY0" fmla="*/ 0 h 738664"/>
              <a:gd name="connsiteX1" fmla="*/ 667736 w 1284108"/>
              <a:gd name="connsiteY1" fmla="*/ 0 h 738664"/>
              <a:gd name="connsiteX2" fmla="*/ 1284108 w 1284108"/>
              <a:gd name="connsiteY2" fmla="*/ 0 h 738664"/>
              <a:gd name="connsiteX3" fmla="*/ 1284108 w 1284108"/>
              <a:gd name="connsiteY3" fmla="*/ 376719 h 738664"/>
              <a:gd name="connsiteX4" fmla="*/ 1284108 w 1284108"/>
              <a:gd name="connsiteY4" fmla="*/ 738664 h 738664"/>
              <a:gd name="connsiteX5" fmla="*/ 616372 w 1284108"/>
              <a:gd name="connsiteY5" fmla="*/ 738664 h 738664"/>
              <a:gd name="connsiteX6" fmla="*/ 0 w 1284108"/>
              <a:gd name="connsiteY6" fmla="*/ 738664 h 738664"/>
              <a:gd name="connsiteX7" fmla="*/ 0 w 1284108"/>
              <a:gd name="connsiteY7" fmla="*/ 391492 h 738664"/>
              <a:gd name="connsiteX8" fmla="*/ 0 w 1284108"/>
              <a:gd name="connsiteY8" fmla="*/ 0 h 73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84108" h="738664" fill="none" extrusionOk="0">
                <a:moveTo>
                  <a:pt x="0" y="0"/>
                </a:moveTo>
                <a:cubicBezTo>
                  <a:pt x="164984" y="30853"/>
                  <a:pt x="512210" y="31874"/>
                  <a:pt x="667736" y="0"/>
                </a:cubicBezTo>
                <a:cubicBezTo>
                  <a:pt x="823262" y="-31874"/>
                  <a:pt x="1051623" y="13680"/>
                  <a:pt x="1284108" y="0"/>
                </a:cubicBezTo>
                <a:cubicBezTo>
                  <a:pt x="1291025" y="162459"/>
                  <a:pt x="1271072" y="265756"/>
                  <a:pt x="1284108" y="376719"/>
                </a:cubicBezTo>
                <a:cubicBezTo>
                  <a:pt x="1297144" y="487682"/>
                  <a:pt x="1288562" y="641922"/>
                  <a:pt x="1284108" y="738664"/>
                </a:cubicBezTo>
                <a:cubicBezTo>
                  <a:pt x="1097458" y="754613"/>
                  <a:pt x="810454" y="706142"/>
                  <a:pt x="616372" y="738664"/>
                </a:cubicBezTo>
                <a:cubicBezTo>
                  <a:pt x="422290" y="771186"/>
                  <a:pt x="258728" y="738254"/>
                  <a:pt x="0" y="738664"/>
                </a:cubicBezTo>
                <a:cubicBezTo>
                  <a:pt x="3043" y="609210"/>
                  <a:pt x="8229" y="491856"/>
                  <a:pt x="0" y="391492"/>
                </a:cubicBezTo>
                <a:cubicBezTo>
                  <a:pt x="-8229" y="291128"/>
                  <a:pt x="18913" y="92629"/>
                  <a:pt x="0" y="0"/>
                </a:cubicBezTo>
                <a:close/>
              </a:path>
              <a:path w="1284108" h="738664" stroke="0" extrusionOk="0">
                <a:moveTo>
                  <a:pt x="0" y="0"/>
                </a:moveTo>
                <a:cubicBezTo>
                  <a:pt x="187492" y="-8953"/>
                  <a:pt x="344580" y="-9593"/>
                  <a:pt x="629213" y="0"/>
                </a:cubicBezTo>
                <a:cubicBezTo>
                  <a:pt x="913846" y="9593"/>
                  <a:pt x="1007846" y="6873"/>
                  <a:pt x="1284108" y="0"/>
                </a:cubicBezTo>
                <a:cubicBezTo>
                  <a:pt x="1292338" y="164984"/>
                  <a:pt x="1265744" y="225743"/>
                  <a:pt x="1284108" y="376719"/>
                </a:cubicBezTo>
                <a:cubicBezTo>
                  <a:pt x="1302472" y="527695"/>
                  <a:pt x="1266025" y="645082"/>
                  <a:pt x="1284108" y="738664"/>
                </a:cubicBezTo>
                <a:cubicBezTo>
                  <a:pt x="977565" y="728003"/>
                  <a:pt x="921546" y="728580"/>
                  <a:pt x="654895" y="738664"/>
                </a:cubicBezTo>
                <a:cubicBezTo>
                  <a:pt x="388244" y="748748"/>
                  <a:pt x="262530" y="718702"/>
                  <a:pt x="0" y="738664"/>
                </a:cubicBezTo>
                <a:cubicBezTo>
                  <a:pt x="-11590" y="565007"/>
                  <a:pt x="-16452" y="493103"/>
                  <a:pt x="0" y="376719"/>
                </a:cubicBezTo>
                <a:cubicBezTo>
                  <a:pt x="16452" y="260336"/>
                  <a:pt x="-8257" y="156517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246101993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>
                <a:latin typeface="+mn-lt"/>
              </a:rPr>
              <a:t>Glossary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>
                <a:latin typeface="+mn-lt"/>
              </a:rPr>
              <a:t>Req. Bo</a:t>
            </a:r>
            <a:r>
              <a:rPr lang="en-US" sz="1400" b="0"/>
              <a:t>ilerplate</a:t>
            </a:r>
            <a:endParaRPr lang="en-US" sz="1400" b="0">
              <a:latin typeface="+mn-lt"/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07DA7DF-E910-45CE-AA71-12CCF532539A}"/>
              </a:ext>
            </a:extLst>
          </p:cNvPr>
          <p:cNvCxnSpPr>
            <a:stCxn id="22" idx="2"/>
            <a:endCxn id="29" idx="0"/>
          </p:cNvCxnSpPr>
          <p:nvPr/>
        </p:nvCxnSpPr>
        <p:spPr>
          <a:xfrm>
            <a:off x="11402431" y="4464400"/>
            <a:ext cx="0" cy="364268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4C0C33D-252C-4DFE-A977-60A1BE659D54}"/>
              </a:ext>
            </a:extLst>
          </p:cNvPr>
          <p:cNvSpPr txBox="1"/>
          <p:nvPr/>
        </p:nvSpPr>
        <p:spPr>
          <a:xfrm>
            <a:off x="7856368" y="1001871"/>
            <a:ext cx="4084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>
                <a:solidFill>
                  <a:srgbClr val="C00000"/>
                </a:solidFill>
              </a:rPr>
              <a:t>Flowchart showing training of LMs and using them for predictions</a:t>
            </a:r>
          </a:p>
        </p:txBody>
      </p:sp>
    </p:spTree>
    <p:extLst>
      <p:ext uri="{BB962C8B-B14F-4D97-AF65-F5344CB8AC3E}">
        <p14:creationId xmlns:p14="http://schemas.microsoft.com/office/powerpoint/2010/main" val="106190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2" grpId="0" animBg="1"/>
      <p:bldP spid="29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7D3196-39CA-4E6C-B9E0-FCB436322CAD}"/>
              </a:ext>
            </a:extLst>
          </p:cNvPr>
          <p:cNvSpPr txBox="1">
            <a:spLocks/>
          </p:cNvSpPr>
          <p:nvPr/>
        </p:nvSpPr>
        <p:spPr>
          <a:xfrm>
            <a:off x="381000" y="175670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808D7B-0270-4CDE-9367-0CE5833479B9}"/>
              </a:ext>
            </a:extLst>
          </p:cNvPr>
          <p:cNvSpPr txBox="1"/>
          <p:nvPr/>
        </p:nvSpPr>
        <p:spPr>
          <a:xfrm>
            <a:off x="6804390" y="121754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Raw requirement</a:t>
            </a:r>
          </a:p>
        </p:txBody>
      </p:sp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FE0090F8-210E-4BEE-956F-F69EE8E1F3FA}"/>
              </a:ext>
            </a:extLst>
          </p:cNvPr>
          <p:cNvSpPr/>
          <p:nvPr/>
        </p:nvSpPr>
        <p:spPr>
          <a:xfrm>
            <a:off x="5867447" y="1215483"/>
            <a:ext cx="860079" cy="506994"/>
          </a:xfrm>
          <a:prstGeom prst="flowChartMultidocument">
            <a:avLst/>
          </a:prstGeom>
          <a:noFill/>
          <a:ln>
            <a:solidFill>
              <a:srgbClr val="A79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0BCD2E20-E05F-4AF0-BC1F-58430E21143F}"/>
              </a:ext>
            </a:extLst>
          </p:cNvPr>
          <p:cNvSpPr/>
          <p:nvPr/>
        </p:nvSpPr>
        <p:spPr>
          <a:xfrm>
            <a:off x="4819803" y="1994785"/>
            <a:ext cx="2955366" cy="612648"/>
          </a:xfrm>
          <a:prstGeom prst="flowChartProcess">
            <a:avLst/>
          </a:prstGeom>
          <a:solidFill>
            <a:srgbClr val="C4B47A"/>
          </a:solidFill>
          <a:ln>
            <a:solidFill>
              <a:srgbClr val="A79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Requirement Classification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AA619-0933-4ADD-9A9B-9A0DB5908D8B}"/>
              </a:ext>
            </a:extLst>
          </p:cNvPr>
          <p:cNvSpPr txBox="1"/>
          <p:nvPr/>
        </p:nvSpPr>
        <p:spPr>
          <a:xfrm>
            <a:off x="1843204" y="3106149"/>
            <a:ext cx="22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ENVIRONMENTAL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579610-CFB8-4845-AD77-8EF1E54E8EEE}"/>
              </a:ext>
            </a:extLst>
          </p:cNvPr>
          <p:cNvSpPr txBox="1"/>
          <p:nvPr/>
        </p:nvSpPr>
        <p:spPr>
          <a:xfrm>
            <a:off x="4926930" y="3106149"/>
            <a:ext cx="155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SUITABILITY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426DDA-5D71-4010-8F35-AD9264B3CD61}"/>
              </a:ext>
            </a:extLst>
          </p:cNvPr>
          <p:cNvSpPr txBox="1"/>
          <p:nvPr/>
        </p:nvSpPr>
        <p:spPr>
          <a:xfrm>
            <a:off x="7352399" y="3106149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DESIGN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6AB5329C-7E9C-424B-8E55-F34BE854B907}"/>
              </a:ext>
            </a:extLst>
          </p:cNvPr>
          <p:cNvSpPr/>
          <p:nvPr/>
        </p:nvSpPr>
        <p:spPr>
          <a:xfrm>
            <a:off x="2369307" y="3800417"/>
            <a:ext cx="7856355" cy="692046"/>
          </a:xfrm>
          <a:prstGeom prst="flowChartProcess">
            <a:avLst/>
          </a:prstGeom>
          <a:solidFill>
            <a:srgbClr val="C4B47A"/>
          </a:solidFill>
          <a:ln>
            <a:solidFill>
              <a:srgbClr val="A79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Boilerplates Elements Identification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0BC01F7-DD56-4D93-8CF7-DF5DB2D42886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>
            <a:off x="5750986" y="2559649"/>
            <a:ext cx="498716" cy="594285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18CDCBC-E7CB-4C1B-B886-78882C65AD1D}"/>
              </a:ext>
            </a:extLst>
          </p:cNvPr>
          <p:cNvCxnSpPr>
            <a:cxnSpLocks/>
            <a:endCxn id="8" idx="0"/>
          </p:cNvCxnSpPr>
          <p:nvPr/>
        </p:nvCxnSpPr>
        <p:spPr>
          <a:xfrm rot="5400000">
            <a:off x="6160121" y="1857416"/>
            <a:ext cx="274735" cy="3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1EACC23-EF8A-42B9-AC73-204837F4CA81}"/>
              </a:ext>
            </a:extLst>
          </p:cNvPr>
          <p:cNvCxnSpPr>
            <a:cxnSpLocks/>
            <a:stCxn id="8" idx="2"/>
            <a:endCxn id="11" idx="0"/>
          </p:cNvCxnSpPr>
          <p:nvPr/>
        </p:nvCxnSpPr>
        <p:spPr>
          <a:xfrm rot="16200000" flipH="1">
            <a:off x="6842965" y="2061953"/>
            <a:ext cx="498716" cy="1589675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CB04D61-9B4B-42D7-B8B6-E725034AB115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4373687" y="1182350"/>
            <a:ext cx="498716" cy="334888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FA1173A-5FEE-4AFD-A518-F18EB1E12042}"/>
              </a:ext>
            </a:extLst>
          </p:cNvPr>
          <p:cNvCxnSpPr/>
          <p:nvPr/>
        </p:nvCxnSpPr>
        <p:spPr>
          <a:xfrm flipH="1">
            <a:off x="7909425" y="3481994"/>
            <a:ext cx="2" cy="3209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0A2EB6-8238-4F0B-BE97-795B7DD63114}"/>
              </a:ext>
            </a:extLst>
          </p:cNvPr>
          <p:cNvCxnSpPr/>
          <p:nvPr/>
        </p:nvCxnSpPr>
        <p:spPr>
          <a:xfrm flipH="1">
            <a:off x="2948478" y="3467387"/>
            <a:ext cx="2" cy="3209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1CD4E6F-C3A2-417A-95FA-278629C6F1BD}"/>
              </a:ext>
            </a:extLst>
          </p:cNvPr>
          <p:cNvSpPr txBox="1"/>
          <p:nvPr/>
        </p:nvSpPr>
        <p:spPr>
          <a:xfrm>
            <a:off x="3643290" y="213654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A7934B"/>
                </a:solidFill>
              </a:rPr>
              <a:t>Step #1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245DF2-ABBC-42BC-86DA-41A19CA91B11}"/>
              </a:ext>
            </a:extLst>
          </p:cNvPr>
          <p:cNvSpPr txBox="1"/>
          <p:nvPr/>
        </p:nvSpPr>
        <p:spPr>
          <a:xfrm>
            <a:off x="1266282" y="395581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A7934B"/>
                </a:solidFill>
              </a:rPr>
              <a:t>Step #2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E8C974-0493-4ADB-8057-6B77DFCB8C4B}"/>
              </a:ext>
            </a:extLst>
          </p:cNvPr>
          <p:cNvSpPr txBox="1"/>
          <p:nvPr/>
        </p:nvSpPr>
        <p:spPr>
          <a:xfrm>
            <a:off x="2369312" y="4805483"/>
            <a:ext cx="7856355" cy="692045"/>
          </a:xfrm>
          <a:prstGeom prst="rect">
            <a:avLst/>
          </a:prstGeom>
          <a:solidFill>
            <a:srgbClr val="C4B47A"/>
          </a:solidFill>
          <a:ln>
            <a:solidFill>
              <a:srgbClr val="A793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/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Ranking of Suggested Requirements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D3B05E5-5989-418D-8A8B-9F90A5010EC8}"/>
              </a:ext>
            </a:extLst>
          </p:cNvPr>
          <p:cNvSpPr txBox="1"/>
          <p:nvPr/>
        </p:nvSpPr>
        <p:spPr>
          <a:xfrm>
            <a:off x="4852216" y="5947579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User selected requirement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4D7C28-F70E-42A5-88D0-2E578AAA1F0C}"/>
              </a:ext>
            </a:extLst>
          </p:cNvPr>
          <p:cNvSpPr txBox="1"/>
          <p:nvPr/>
        </p:nvSpPr>
        <p:spPr>
          <a:xfrm>
            <a:off x="1293511" y="4966839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A7934B"/>
                </a:solidFill>
              </a:rPr>
              <a:t>Step #3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6B59158-8256-450A-AAD8-9E335B4EFA30}"/>
              </a:ext>
            </a:extLst>
          </p:cNvPr>
          <p:cNvCxnSpPr>
            <a:cxnSpLocks/>
            <a:stCxn id="12" idx="2"/>
            <a:endCxn id="21" idx="0"/>
          </p:cNvCxnSpPr>
          <p:nvPr/>
        </p:nvCxnSpPr>
        <p:spPr>
          <a:xfrm rot="16200000" flipH="1">
            <a:off x="6140977" y="4648970"/>
            <a:ext cx="313020" cy="5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DF3F550-FBCA-4848-AF82-F0DEFC92B31B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 rot="5400000">
            <a:off x="6072462" y="5722550"/>
            <a:ext cx="450051" cy="6"/>
          </a:xfrm>
          <a:prstGeom prst="bentConnector3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51599DA1-82FD-4AF0-A395-E6895582E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9183" r="21837" b="10566"/>
          <a:stretch/>
        </p:blipFill>
        <p:spPr bwMode="auto">
          <a:xfrm>
            <a:off x="10682301" y="3792222"/>
            <a:ext cx="731555" cy="7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B85CBD-4166-4E7F-A39D-0713715C35F0}"/>
              </a:ext>
            </a:extLst>
          </p:cNvPr>
          <p:cNvSpPr txBox="1"/>
          <p:nvPr/>
        </p:nvSpPr>
        <p:spPr>
          <a:xfrm>
            <a:off x="10455955" y="3172846"/>
            <a:ext cx="984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Term-Definition </a:t>
            </a:r>
          </a:p>
          <a:p>
            <a:pPr algn="ctr"/>
            <a:r>
              <a:rPr lang="en-US" sz="1200"/>
              <a:t>Matrix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20667E6-F92C-47FC-98D6-EE8859544ACF}"/>
              </a:ext>
            </a:extLst>
          </p:cNvPr>
          <p:cNvCxnSpPr>
            <a:stCxn id="26" idx="1"/>
            <a:endCxn id="12" idx="3"/>
          </p:cNvCxnSpPr>
          <p:nvPr/>
        </p:nvCxnSpPr>
        <p:spPr>
          <a:xfrm flipH="1" flipV="1">
            <a:off x="10225662" y="4146440"/>
            <a:ext cx="45663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E5EFB9F-FE9E-4B24-ABDF-B9F0FEDC2DE1}"/>
              </a:ext>
            </a:extLst>
          </p:cNvPr>
          <p:cNvCxnSpPr>
            <a:cxnSpLocks/>
            <a:endCxn id="26" idx="2"/>
          </p:cNvCxnSpPr>
          <p:nvPr/>
        </p:nvCxnSpPr>
        <p:spPr>
          <a:xfrm flipV="1">
            <a:off x="7967099" y="4500659"/>
            <a:ext cx="3080980" cy="163158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D0D6223-1CB8-402E-A763-75FFA04D4367}"/>
              </a:ext>
            </a:extLst>
          </p:cNvPr>
          <p:cNvSpPr txBox="1"/>
          <p:nvPr/>
        </p:nvSpPr>
        <p:spPr>
          <a:xfrm>
            <a:off x="9364843" y="311114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…..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318AEA8-075B-4BFE-8C6A-4241949C95A1}"/>
              </a:ext>
            </a:extLst>
          </p:cNvPr>
          <p:cNvCxnSpPr/>
          <p:nvPr/>
        </p:nvCxnSpPr>
        <p:spPr>
          <a:xfrm flipH="1">
            <a:off x="5703198" y="3461772"/>
            <a:ext cx="2" cy="3209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80966C43-35EC-4330-8D4E-3B74B06625E5}"/>
              </a:ext>
            </a:extLst>
          </p:cNvPr>
          <p:cNvCxnSpPr>
            <a:cxnSpLocks/>
            <a:stCxn id="8" idx="2"/>
            <a:endCxn id="30" idx="0"/>
          </p:cNvCxnSpPr>
          <p:nvPr/>
        </p:nvCxnSpPr>
        <p:spPr>
          <a:xfrm rot="16200000" flipH="1">
            <a:off x="7715245" y="1189673"/>
            <a:ext cx="503709" cy="333922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7B0E7C6-C483-4959-8A0C-20532FE782A0}"/>
              </a:ext>
            </a:extLst>
          </p:cNvPr>
          <p:cNvCxnSpPr/>
          <p:nvPr/>
        </p:nvCxnSpPr>
        <p:spPr>
          <a:xfrm flipH="1">
            <a:off x="9636713" y="3466848"/>
            <a:ext cx="2" cy="320988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 descr="Download Microsoft Excel Logo in SVG Vector or PNG File Format - Logo.wine">
            <a:extLst>
              <a:ext uri="{FF2B5EF4-FFF2-40B4-BE49-F238E27FC236}">
                <a16:creationId xmlns:a16="http://schemas.microsoft.com/office/drawing/2014/main" id="{78FC8827-81C8-490A-B17B-A9EBCFE86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9183" r="21837" b="10566"/>
          <a:stretch/>
        </p:blipFill>
        <p:spPr bwMode="auto">
          <a:xfrm>
            <a:off x="10589809" y="2327329"/>
            <a:ext cx="731555" cy="708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9F5DD9-DE0E-401E-85F2-143DCF75BE74}"/>
              </a:ext>
            </a:extLst>
          </p:cNvPr>
          <p:cNvSpPr txBox="1"/>
          <p:nvPr/>
        </p:nvSpPr>
        <p:spPr>
          <a:xfrm>
            <a:off x="10555847" y="2063807"/>
            <a:ext cx="9844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Patterns 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C612BF68-4CD3-48F9-89F1-31F870D97F53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V="1">
            <a:off x="10020297" y="2681548"/>
            <a:ext cx="569512" cy="11012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2B1D6D2-AE7D-2B5D-967F-D862CA8FED1D}"/>
                  </a:ext>
                </a:extLst>
              </p14:cNvPr>
              <p14:cNvContentPartPr/>
              <p14:nvPr/>
            </p14:nvContentPartPr>
            <p14:xfrm>
              <a:off x="4496648" y="4474393"/>
              <a:ext cx="7238999" cy="19812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2B1D6D2-AE7D-2B5D-967F-D862CA8FE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78639" y="4456389"/>
                <a:ext cx="7274657" cy="2016849"/>
              </a:xfrm>
              <a:prstGeom prst="rect">
                <a:avLst/>
              </a:prstGeom>
            </p:spPr>
          </p:pic>
        </mc:Fallback>
      </mc:AlternateContent>
      <p:sp>
        <p:nvSpPr>
          <p:cNvPr id="49" name="TextBox 48">
            <a:extLst>
              <a:ext uri="{FF2B5EF4-FFF2-40B4-BE49-F238E27FC236}">
                <a16:creationId xmlns:a16="http://schemas.microsoft.com/office/drawing/2014/main" id="{5DD09693-73F3-0351-E6B7-F72B09BC0A63}"/>
              </a:ext>
            </a:extLst>
          </p:cNvPr>
          <p:cNvSpPr txBox="1"/>
          <p:nvPr/>
        </p:nvSpPr>
        <p:spPr>
          <a:xfrm>
            <a:off x="7868663" y="563130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ＭＳ Ｐゴシック"/>
                <a:cs typeface="Arial"/>
              </a:rPr>
              <a:t>Phase 2?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19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A9893-7A24-4EB4-8A4E-90B9F837A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285253"/>
            <a:ext cx="10515600" cy="1325563"/>
          </a:xfrm>
        </p:spPr>
        <p:txBody>
          <a:bodyPr/>
          <a:lstStyle/>
          <a:p>
            <a:r>
              <a:rPr lang="en-US"/>
              <a:t>Language models – Domain Adaptation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389861B-00A2-4581-B3AA-9FEF341E6508}"/>
              </a:ext>
            </a:extLst>
          </p:cNvPr>
          <p:cNvSpPr/>
          <p:nvPr/>
        </p:nvSpPr>
        <p:spPr>
          <a:xfrm>
            <a:off x="5066306" y="891836"/>
            <a:ext cx="2059388" cy="6265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0"/>
              <a:t>LM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6947F7-68F1-4AC4-BE9C-46BF90F88335}"/>
              </a:ext>
            </a:extLst>
          </p:cNvPr>
          <p:cNvSpPr/>
          <p:nvPr/>
        </p:nvSpPr>
        <p:spPr>
          <a:xfrm>
            <a:off x="2237044" y="2217399"/>
            <a:ext cx="2147945" cy="62658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/>
              <a:t>Pre-trained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3C8A4-DF49-4851-BC12-A5EFEA50FB95}"/>
              </a:ext>
            </a:extLst>
          </p:cNvPr>
          <p:cNvSpPr/>
          <p:nvPr/>
        </p:nvSpPr>
        <p:spPr>
          <a:xfrm>
            <a:off x="7932518" y="2204471"/>
            <a:ext cx="1940775" cy="72707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/>
              <a:t>Train from scratch with in-domain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12B941-DD70-4991-BDEB-F7CB4EE99CDB}"/>
              </a:ext>
            </a:extLst>
          </p:cNvPr>
          <p:cNvSpPr/>
          <p:nvPr/>
        </p:nvSpPr>
        <p:spPr>
          <a:xfrm>
            <a:off x="5329485" y="5961770"/>
            <a:ext cx="1533027" cy="48111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/>
              <a:t>Fine-tune</a:t>
            </a: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31E1015-CD5C-4CEE-9AE1-A7913947EA71}"/>
              </a:ext>
            </a:extLst>
          </p:cNvPr>
          <p:cNvCxnSpPr>
            <a:stCxn id="7" idx="2"/>
            <a:endCxn id="8" idx="0"/>
          </p:cNvCxnSpPr>
          <p:nvPr/>
        </p:nvCxnSpPr>
        <p:spPr>
          <a:xfrm rot="5400000">
            <a:off x="4354022" y="475421"/>
            <a:ext cx="698974" cy="2784983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94002EA-865E-4EEA-8000-5F78B3CC552B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16200000" flipH="1">
            <a:off x="7156430" y="457995"/>
            <a:ext cx="686046" cy="2806906"/>
          </a:xfrm>
          <a:prstGeom prst="bentConnector3">
            <a:avLst>
              <a:gd name="adj1" fmla="val 5130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00E01F9-4BF1-47A8-A9E3-FCE0314D0EAF}"/>
              </a:ext>
            </a:extLst>
          </p:cNvPr>
          <p:cNvSpPr txBox="1"/>
          <p:nvPr/>
        </p:nvSpPr>
        <p:spPr>
          <a:xfrm>
            <a:off x="1063665" y="2970674"/>
            <a:ext cx="449470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Training Data: </a:t>
            </a:r>
            <a:r>
              <a:rPr lang="en-US" b="0"/>
              <a:t>General domain text (Wikipedia, news articles, Book Corpus, etc.)</a:t>
            </a:r>
            <a:endParaRPr lang="en-US" b="0">
              <a:solidFill>
                <a:srgbClr val="002060"/>
              </a:solidFill>
            </a:endParaRPr>
          </a:p>
          <a:p>
            <a:r>
              <a:rPr lang="en-US" b="1">
                <a:solidFill>
                  <a:srgbClr val="339933"/>
                </a:solidFill>
              </a:rPr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Available off-the shelf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Works well on a lot of tasks with state-of-the-art results </a:t>
            </a:r>
          </a:p>
          <a:p>
            <a:r>
              <a:rPr lang="en-US" b="1">
                <a:solidFill>
                  <a:srgbClr val="C00000"/>
                </a:solidFill>
              </a:rPr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Might not generalize well to aerospace-specific text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13D5F0-3A3A-4ECE-B9EB-7EFB4915A5A3}"/>
              </a:ext>
            </a:extLst>
          </p:cNvPr>
          <p:cNvSpPr txBox="1"/>
          <p:nvPr/>
        </p:nvSpPr>
        <p:spPr>
          <a:xfrm>
            <a:off x="6655554" y="2970673"/>
            <a:ext cx="4494701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75000"/>
                  </a:schemeClr>
                </a:solidFill>
              </a:rPr>
              <a:t>Training Data:</a:t>
            </a:r>
            <a:r>
              <a:rPr lang="en-US" b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b="0"/>
              <a:t>In-domain text(aerospace)</a:t>
            </a:r>
            <a:endParaRPr lang="en-US" b="0">
              <a:solidFill>
                <a:srgbClr val="002060"/>
              </a:solidFill>
            </a:endParaRPr>
          </a:p>
          <a:p>
            <a:r>
              <a:rPr lang="en-US" b="1">
                <a:solidFill>
                  <a:srgbClr val="339933"/>
                </a:solidFill>
              </a:rPr>
              <a:t>Pros: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Performs well on in-domain texts which are not well represented in general domain text</a:t>
            </a:r>
          </a:p>
          <a:p>
            <a:r>
              <a:rPr lang="en-US" b="1">
                <a:solidFill>
                  <a:srgbClr val="C00000"/>
                </a:solidFill>
              </a:rPr>
              <a:t>Cons: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Might require significant amount of training data depending on the model of choice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F063D5B-F11C-4652-B2A3-83A4160C4CB9}"/>
              </a:ext>
            </a:extLst>
          </p:cNvPr>
          <p:cNvSpPr/>
          <p:nvPr/>
        </p:nvSpPr>
        <p:spPr>
          <a:xfrm>
            <a:off x="2916568" y="5978511"/>
            <a:ext cx="394447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0B2EC5D-0D76-4C83-9A43-34DBC7D54A06}"/>
              </a:ext>
            </a:extLst>
          </p:cNvPr>
          <p:cNvSpPr/>
          <p:nvPr/>
        </p:nvSpPr>
        <p:spPr>
          <a:xfrm>
            <a:off x="8705680" y="5975079"/>
            <a:ext cx="394447" cy="36933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65D71ED-709B-48D1-896A-E34346BEA248}"/>
              </a:ext>
            </a:extLst>
          </p:cNvPr>
          <p:cNvSpPr/>
          <p:nvPr/>
        </p:nvSpPr>
        <p:spPr>
          <a:xfrm>
            <a:off x="977152" y="2950385"/>
            <a:ext cx="10252022" cy="2969264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6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6" grpId="0" animBg="1"/>
      <p:bldP spid="27" grpId="0" animBg="1"/>
      <p:bldP spid="2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69559DD-2BDB-4559-9E04-660B471627A3}"/>
              </a:ext>
            </a:extLst>
          </p:cNvPr>
          <p:cNvSpPr txBox="1">
            <a:spLocks/>
          </p:cNvSpPr>
          <p:nvPr/>
        </p:nvSpPr>
        <p:spPr>
          <a:xfrm>
            <a:off x="677417" y="-1794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solidFill>
                  <a:schemeClr val="bg1"/>
                </a:solidFill>
              </a:rPr>
              <a:t>NER identification for requirements 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FED88F-5394-4ED1-AE4C-01B822DC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69" y="80705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>
                <a:solidFill>
                  <a:srgbClr val="C00000"/>
                </a:solidFill>
              </a:rPr>
              <a:t>NERs of interest: </a:t>
            </a:r>
          </a:p>
          <a:p>
            <a:pPr lvl="1"/>
            <a:r>
              <a:rPr lang="en-US" sz="1800"/>
              <a:t>Resource </a:t>
            </a:r>
          </a:p>
          <a:p>
            <a:pPr lvl="1"/>
            <a:r>
              <a:rPr lang="en-US" sz="1800"/>
              <a:t>Boundary </a:t>
            </a:r>
          </a:p>
          <a:p>
            <a:pPr lvl="1"/>
            <a:r>
              <a:rPr lang="en-US" sz="1800"/>
              <a:t>Value </a:t>
            </a:r>
          </a:p>
          <a:p>
            <a:pPr lvl="1"/>
            <a:endParaRPr lang="en-US" sz="1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768399-84D8-4B66-8B5D-39CB37ADB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31" y="2219677"/>
            <a:ext cx="8758772" cy="19366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CA752C-3D2D-40B2-8260-0E898D6DAF2F}"/>
              </a:ext>
            </a:extLst>
          </p:cNvPr>
          <p:cNvSpPr txBox="1"/>
          <p:nvPr/>
        </p:nvSpPr>
        <p:spPr>
          <a:xfrm>
            <a:off x="8972792" y="1978727"/>
            <a:ext cx="1990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Source: </a:t>
            </a:r>
            <a:r>
              <a:rPr lang="en-US" sz="1400">
                <a:hlinkClick r:id="rId3"/>
              </a:rPr>
              <a:t>spaCy</a:t>
            </a:r>
            <a:endParaRPr lang="en-US" sz="140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CA93F41-5835-4D8C-92D4-047E91E4CCB9}"/>
              </a:ext>
            </a:extLst>
          </p:cNvPr>
          <p:cNvSpPr txBox="1">
            <a:spLocks/>
          </p:cNvSpPr>
          <p:nvPr/>
        </p:nvSpPr>
        <p:spPr>
          <a:xfrm>
            <a:off x="120569" y="4208240"/>
            <a:ext cx="11950862" cy="1936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C00000"/>
                </a:solidFill>
              </a:rPr>
              <a:t>Definitions: </a:t>
            </a:r>
          </a:p>
          <a:p>
            <a:pPr lvl="1"/>
            <a:r>
              <a:rPr lang="en-US" sz="1800"/>
              <a:t>Training Data: </a:t>
            </a:r>
            <a:r>
              <a:rPr lang="en-US" sz="1800" b="0"/>
              <a:t>Example text and their annotations</a:t>
            </a:r>
          </a:p>
          <a:p>
            <a:pPr lvl="1"/>
            <a:r>
              <a:rPr lang="en-US" sz="1800"/>
              <a:t>Text: </a:t>
            </a:r>
            <a:r>
              <a:rPr lang="en-US" sz="1800" b="0"/>
              <a:t>The input text the model should predict a label for  </a:t>
            </a:r>
          </a:p>
          <a:p>
            <a:pPr lvl="1"/>
            <a:r>
              <a:rPr lang="en-US" sz="1800"/>
              <a:t>Label: </a:t>
            </a:r>
            <a:r>
              <a:rPr lang="en-US" sz="1800" b="0"/>
              <a:t>The label the model should predict </a:t>
            </a:r>
          </a:p>
          <a:p>
            <a:pPr lvl="1"/>
            <a:r>
              <a:rPr lang="en-US" sz="1800"/>
              <a:t>Gradient: </a:t>
            </a:r>
            <a:r>
              <a:rPr lang="en-US" sz="1800" b="0"/>
              <a:t>The direction and rate of change for a numeric value. Minimizing the gradient of the weights should result in predictions that are closer to the reference labels on the training data. </a:t>
            </a:r>
          </a:p>
          <a:p>
            <a:pPr lvl="1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592553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21F8D5E-3D6C-40AE-8D1E-5383A0B1BB85}"/>
              </a:ext>
            </a:extLst>
          </p:cNvPr>
          <p:cNvSpPr txBox="1">
            <a:spLocks/>
          </p:cNvSpPr>
          <p:nvPr/>
        </p:nvSpPr>
        <p:spPr>
          <a:xfrm>
            <a:off x="838200" y="-1920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0">
                <a:solidFill>
                  <a:schemeClr val="bg1"/>
                </a:solidFill>
              </a:rPr>
              <a:t>NER identification – Text Annotation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D82DA-D0EF-41DD-97F2-B3000149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" y="1123950"/>
            <a:ext cx="7024551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0F63CE-4A64-4E49-91B2-61B9F9FFA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" y="2358034"/>
            <a:ext cx="7024551" cy="12166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A30E6-BBC9-4AF2-ACD5-DCA0EC4C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" y="3780041"/>
            <a:ext cx="7033663" cy="16383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47D428-E1B9-42D1-9BB3-4D2CB71F0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5623725"/>
            <a:ext cx="6162262" cy="9744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F82DCC-52C1-4241-A946-9F95BC007BE7}"/>
              </a:ext>
            </a:extLst>
          </p:cNvPr>
          <p:cNvSpPr txBox="1"/>
          <p:nvPr/>
        </p:nvSpPr>
        <p:spPr>
          <a:xfrm>
            <a:off x="7362825" y="1126748"/>
            <a:ext cx="4257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/>
              <a:t>Very important to have fixed and well-defined annotation criteria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E0436-FC03-49E5-AD8A-55AA2751CC41}"/>
              </a:ext>
            </a:extLst>
          </p:cNvPr>
          <p:cNvSpPr txBox="1"/>
          <p:nvPr/>
        </p:nvSpPr>
        <p:spPr>
          <a:xfrm>
            <a:off x="8143875" y="2281834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Section 3.1 of D6-81926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B6966E-AF92-42A5-8A6B-608DCE278E2A}"/>
              </a:ext>
            </a:extLst>
          </p:cNvPr>
          <p:cNvSpPr txBox="1"/>
          <p:nvPr/>
        </p:nvSpPr>
        <p:spPr>
          <a:xfrm>
            <a:off x="8143875" y="3261384"/>
            <a:ext cx="2762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Section 3.1 of D6-81926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5E58E4-BE4D-4E23-8421-77B152E9ECEC}"/>
              </a:ext>
            </a:extLst>
          </p:cNvPr>
          <p:cNvCxnSpPr>
            <a:cxnSpLocks/>
          </p:cNvCxnSpPr>
          <p:nvPr/>
        </p:nvCxnSpPr>
        <p:spPr>
          <a:xfrm>
            <a:off x="8220075" y="3630716"/>
            <a:ext cx="10763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B3A812F-ABF6-4BBC-AC65-00A985F56629}"/>
              </a:ext>
            </a:extLst>
          </p:cNvPr>
          <p:cNvCxnSpPr>
            <a:cxnSpLocks/>
          </p:cNvCxnSpPr>
          <p:nvPr/>
        </p:nvCxnSpPr>
        <p:spPr>
          <a:xfrm>
            <a:off x="9525000" y="3630716"/>
            <a:ext cx="962025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3EBF055-759D-4F87-908F-D3A4457DB076}"/>
              </a:ext>
            </a:extLst>
          </p:cNvPr>
          <p:cNvCxnSpPr>
            <a:cxnSpLocks/>
          </p:cNvCxnSpPr>
          <p:nvPr/>
        </p:nvCxnSpPr>
        <p:spPr>
          <a:xfrm>
            <a:off x="8220075" y="2651166"/>
            <a:ext cx="226695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9D68D85C-9E14-4688-ACFA-78E9D4FF35F9}"/>
              </a:ext>
            </a:extLst>
          </p:cNvPr>
          <p:cNvSpPr/>
          <p:nvPr/>
        </p:nvSpPr>
        <p:spPr>
          <a:xfrm>
            <a:off x="8572499" y="3686175"/>
            <a:ext cx="371475" cy="3510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FF8EDD9-E155-4B8D-8E0C-936834A8D366}"/>
              </a:ext>
            </a:extLst>
          </p:cNvPr>
          <p:cNvSpPr/>
          <p:nvPr/>
        </p:nvSpPr>
        <p:spPr>
          <a:xfrm>
            <a:off x="9820274" y="3686175"/>
            <a:ext cx="371475" cy="3510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64629A-2E7E-4DFA-88EC-3101B81C5EE3}"/>
              </a:ext>
            </a:extLst>
          </p:cNvPr>
          <p:cNvSpPr/>
          <p:nvPr/>
        </p:nvSpPr>
        <p:spPr>
          <a:xfrm>
            <a:off x="9167812" y="2697565"/>
            <a:ext cx="371475" cy="3510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5E611F6-1351-4954-820A-74095B404A8A}"/>
              </a:ext>
            </a:extLst>
          </p:cNvPr>
          <p:cNvCxnSpPr>
            <a:cxnSpLocks/>
          </p:cNvCxnSpPr>
          <p:nvPr/>
        </p:nvCxnSpPr>
        <p:spPr>
          <a:xfrm>
            <a:off x="7234101" y="3048598"/>
            <a:ext cx="938349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CADF6858-421B-4EE0-BB2F-9BA50D0E47AB}"/>
              </a:ext>
            </a:extLst>
          </p:cNvPr>
          <p:cNvCxnSpPr>
            <a:cxnSpLocks/>
          </p:cNvCxnSpPr>
          <p:nvPr/>
        </p:nvCxnSpPr>
        <p:spPr>
          <a:xfrm flipV="1">
            <a:off x="6305137" y="3764066"/>
            <a:ext cx="3219863" cy="248024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853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290F5-1141-4D7A-B58E-5EC89D0D34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374" y="937670"/>
            <a:ext cx="11477625" cy="5691729"/>
          </a:xfrm>
        </p:spPr>
        <p:txBody>
          <a:bodyPr>
            <a:normAutofit/>
          </a:bodyPr>
          <a:lstStyle/>
          <a:p>
            <a:r>
              <a:rPr lang="en-US"/>
              <a:t>131 environmental requirements were as the </a:t>
            </a:r>
            <a:r>
              <a:rPr lang="en-US" i="1"/>
              <a:t>training set </a:t>
            </a:r>
            <a:r>
              <a:rPr lang="en-US"/>
              <a:t>(very small!!)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spaCy model was trained on environmental requirements </a:t>
            </a:r>
          </a:p>
          <a:p>
            <a:r>
              <a:rPr lang="en-US"/>
              <a:t>Examples from Design requirements were used as </a:t>
            </a:r>
            <a:r>
              <a:rPr lang="en-US" i="1"/>
              <a:t>test set</a:t>
            </a:r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DB1E3F-6F3D-4A37-9CF0-1698A11ECBAA}"/>
              </a:ext>
            </a:extLst>
          </p:cNvPr>
          <p:cNvSpPr txBox="1">
            <a:spLocks/>
          </p:cNvSpPr>
          <p:nvPr/>
        </p:nvSpPr>
        <p:spPr>
          <a:xfrm>
            <a:off x="0" y="-2870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2060"/>
                </a:solidFill>
              </a:rPr>
              <a:t>NER identification – Text Annotation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094127-0D46-4296-BB31-A842A64DA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42" y="1449759"/>
            <a:ext cx="10454557" cy="3427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501357-6301-449D-A07B-1DEE6FD8C664}"/>
              </a:ext>
            </a:extLst>
          </p:cNvPr>
          <p:cNvSpPr txBox="1"/>
          <p:nvPr/>
        </p:nvSpPr>
        <p:spPr>
          <a:xfrm>
            <a:off x="3267075" y="1893902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5DA648-0C1F-48E7-BC6B-81765695331C}"/>
              </a:ext>
            </a:extLst>
          </p:cNvPr>
          <p:cNvSpPr txBox="1"/>
          <p:nvPr/>
        </p:nvSpPr>
        <p:spPr>
          <a:xfrm>
            <a:off x="10520362" y="292867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57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0797C-3B3A-49D2-8F13-DEBAEA3EC00D}"/>
              </a:ext>
            </a:extLst>
          </p:cNvPr>
          <p:cNvSpPr txBox="1"/>
          <p:nvPr/>
        </p:nvSpPr>
        <p:spPr>
          <a:xfrm>
            <a:off x="4700587" y="3957374"/>
            <a:ext cx="447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16A0CF4-482B-46D3-AF93-60F5C950F338}"/>
              </a:ext>
            </a:extLst>
          </p:cNvPr>
          <p:cNvSpPr txBox="1"/>
          <p:nvPr/>
        </p:nvSpPr>
        <p:spPr>
          <a:xfrm>
            <a:off x="2486025" y="4943749"/>
            <a:ext cx="7219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/>
              <a:t>Distribution of annotated entities in environmental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6065899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451156DF-BD22-4FDC-91DF-3CAE69F03CC4}"/>
              </a:ext>
            </a:extLst>
          </p:cNvPr>
          <p:cNvSpPr txBox="1">
            <a:spLocks/>
          </p:cNvSpPr>
          <p:nvPr/>
        </p:nvSpPr>
        <p:spPr>
          <a:xfrm>
            <a:off x="5026089" y="-231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B6DC007-9D6E-498F-AC72-5D48EB3FE461}"/>
              </a:ext>
            </a:extLst>
          </p:cNvPr>
          <p:cNvSpPr txBox="1">
            <a:spLocks/>
          </p:cNvSpPr>
          <p:nvPr/>
        </p:nvSpPr>
        <p:spPr>
          <a:xfrm>
            <a:off x="0" y="874490"/>
            <a:ext cx="11975690" cy="45627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>
                <a:solidFill>
                  <a:srgbClr val="C00000"/>
                </a:solidFill>
              </a:rPr>
              <a:t>Initial Observations: </a:t>
            </a:r>
          </a:p>
          <a:p>
            <a:pPr lvl="1"/>
            <a:r>
              <a:rPr lang="en-US" sz="1800" b="0"/>
              <a:t>Resources of the form “Section 3.3.1.3” are not being identified </a:t>
            </a:r>
          </a:p>
          <a:p>
            <a:pPr lvl="1"/>
            <a:r>
              <a:rPr lang="en-US" sz="1800" b="0"/>
              <a:t>“78783-0147” and similar were identified </a:t>
            </a:r>
          </a:p>
          <a:p>
            <a:pPr lvl="1"/>
            <a:r>
              <a:rPr lang="en-US" sz="1800" b="0"/>
              <a:t>None of the Boundary/Values were identified </a:t>
            </a:r>
          </a:p>
          <a:p>
            <a:pPr lvl="2"/>
            <a:r>
              <a:rPr lang="en-US" sz="1400" b="0"/>
              <a:t>Limited occurrence of Boundary/Value in training set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8C2B4D-A18E-4C64-8ED4-9D5BEBC8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8729"/>
            <a:ext cx="12192000" cy="282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24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354090D-CBCA-43EA-9616-2B320DE3F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2234"/>
            <a:ext cx="12192000" cy="523353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DA74F4-E442-087D-411B-15ADA79620AF}"/>
              </a:ext>
            </a:extLst>
          </p:cNvPr>
          <p:cNvSpPr txBox="1">
            <a:spLocks/>
          </p:cNvSpPr>
          <p:nvPr/>
        </p:nvSpPr>
        <p:spPr>
          <a:xfrm>
            <a:off x="5026089" y="-231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720370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1D7DEEF-1F71-4F32-90DB-8341A022A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7332"/>
            <a:ext cx="12192000" cy="20932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035B97C-A7EF-3C6B-B761-B7506029152A}"/>
              </a:ext>
            </a:extLst>
          </p:cNvPr>
          <p:cNvSpPr txBox="1">
            <a:spLocks/>
          </p:cNvSpPr>
          <p:nvPr/>
        </p:nvSpPr>
        <p:spPr>
          <a:xfrm>
            <a:off x="5026089" y="-231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>
                <a:solidFill>
                  <a:schemeClr val="bg1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684310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E434-A8F1-494B-8B47-7447BDC95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9892103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824A-6419-43AB-A363-E23500207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User Interface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7EF8D-F8A8-4E55-AA86-E0A9479A75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38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7D9514-A03B-4B55-F937-BC9DE73E0F8F}"/>
              </a:ext>
            </a:extLst>
          </p:cNvPr>
          <p:cNvSpPr txBox="1"/>
          <p:nvPr/>
        </p:nvSpPr>
        <p:spPr>
          <a:xfrm>
            <a:off x="269631" y="1158631"/>
            <a:ext cx="113791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Requirements are processed sequentially through a web-based interface (Flask).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latin typeface="Arial"/>
                <a:ea typeface="ＭＳ Ｐゴシック"/>
                <a:cs typeface="Arial"/>
              </a:rPr>
              <a:t>Upon selection, each is evaluated by a pre-trained classification model (trained on a portion of the given requirements).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9BE23D-75C3-14B0-AB7E-55B754329EEB}"/>
              </a:ext>
            </a:extLst>
          </p:cNvPr>
          <p:cNvSpPr txBox="1"/>
          <p:nvPr/>
        </p:nvSpPr>
        <p:spPr>
          <a:xfrm>
            <a:off x="797169" y="2125784"/>
            <a:ext cx="10451123" cy="304698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0">
                <a:latin typeface="Consolas"/>
                <a:ea typeface="ＭＳ Ｐゴシック"/>
              </a:rPr>
              <a:t>=================================================================</a:t>
            </a:r>
          </a:p>
          <a:p>
            <a:r>
              <a:rPr lang="en-US" sz="1200" b="0">
                <a:latin typeface="Consolas"/>
                <a:ea typeface="ＭＳ Ｐゴシック"/>
              </a:rPr>
              <a:t>Total params: 246,203</a:t>
            </a:r>
          </a:p>
          <a:p>
            <a:r>
              <a:rPr lang="en-US" sz="1200" b="0">
                <a:latin typeface="Consolas"/>
                <a:ea typeface="ＭＳ Ｐゴシック"/>
              </a:rPr>
              <a:t>Trainable params: 246,203</a:t>
            </a:r>
          </a:p>
          <a:p>
            <a:r>
              <a:rPr lang="en-US" sz="1200" b="0">
                <a:latin typeface="Consolas"/>
                <a:ea typeface="ＭＳ Ｐゴシック"/>
              </a:rPr>
              <a:t>Non-trainable params: 0</a:t>
            </a:r>
          </a:p>
          <a:p>
            <a:r>
              <a:rPr lang="en-US" sz="1200" b="0">
                <a:latin typeface="Consolas"/>
                <a:ea typeface="ＭＳ Ｐゴシック"/>
              </a:rPr>
              <a:t>_________________________________________________________________</a:t>
            </a:r>
          </a:p>
          <a:p>
            <a:r>
              <a:rPr lang="en-US" sz="1200" b="0">
                <a:latin typeface="Consolas"/>
                <a:ea typeface="ＭＳ Ｐゴシック"/>
              </a:rPr>
              <a:t>model tested</a:t>
            </a:r>
          </a:p>
          <a:p>
            <a:r>
              <a:rPr lang="en-US" sz="1200" b="0">
                <a:latin typeface="Consolas"/>
                <a:ea typeface="ＭＳ Ｐゴシック"/>
              </a:rPr>
              <a:t>Misprediction 1: req 7, </a:t>
            </a:r>
            <a:r>
              <a:rPr lang="en-US" sz="1200" b="0" err="1">
                <a:latin typeface="Consolas"/>
                <a:ea typeface="ＭＳ Ｐゴシック"/>
              </a:rPr>
              <a:t>predClass</a:t>
            </a:r>
            <a:r>
              <a:rPr lang="en-US" sz="1200" b="0">
                <a:latin typeface="Consolas"/>
                <a:ea typeface="ＭＳ Ｐゴシック"/>
              </a:rPr>
              <a:t> 2, </a:t>
            </a:r>
            <a:r>
              <a:rPr lang="en-US" sz="1200" b="0" err="1">
                <a:latin typeface="Consolas"/>
                <a:ea typeface="ＭＳ Ｐゴシック"/>
              </a:rPr>
              <a:t>actualClass</a:t>
            </a:r>
            <a:r>
              <a:rPr lang="en-US" sz="1200" b="0">
                <a:latin typeface="Consolas"/>
                <a:ea typeface="ＭＳ Ｐゴシック"/>
              </a:rPr>
              <a:t>: 0</a:t>
            </a:r>
          </a:p>
          <a:p>
            <a:r>
              <a:rPr lang="en-US" sz="1200" b="0">
                <a:latin typeface="Consolas"/>
                <a:ea typeface="ＭＳ Ｐゴシック"/>
              </a:rPr>
              <a:t>Misprediction 2: req 14, </a:t>
            </a:r>
            <a:r>
              <a:rPr lang="en-US" sz="1200" b="0" err="1">
                <a:latin typeface="Consolas"/>
                <a:ea typeface="ＭＳ Ｐゴシック"/>
              </a:rPr>
              <a:t>predClass</a:t>
            </a:r>
            <a:r>
              <a:rPr lang="en-US" sz="1200" b="0">
                <a:latin typeface="Consolas"/>
                <a:ea typeface="ＭＳ Ｐゴシック"/>
              </a:rPr>
              <a:t> 0, </a:t>
            </a:r>
            <a:r>
              <a:rPr lang="en-US" sz="1200" b="0" err="1">
                <a:latin typeface="Consolas"/>
                <a:ea typeface="ＭＳ Ｐゴシック"/>
              </a:rPr>
              <a:t>actualClass</a:t>
            </a:r>
            <a:r>
              <a:rPr lang="en-US" sz="1200" b="0">
                <a:latin typeface="Consolas"/>
                <a:ea typeface="ＭＳ Ｐゴシック"/>
              </a:rPr>
              <a:t>: 1</a:t>
            </a:r>
          </a:p>
          <a:p>
            <a:r>
              <a:rPr lang="en-US" sz="1200" b="0">
                <a:latin typeface="Consolas"/>
                <a:ea typeface="ＭＳ Ｐゴシック"/>
              </a:rPr>
              <a:t>Misprediction 3: req 25, </a:t>
            </a:r>
            <a:r>
              <a:rPr lang="en-US" sz="1200" b="0" err="1">
                <a:latin typeface="Consolas"/>
                <a:ea typeface="ＭＳ Ｐゴシック"/>
              </a:rPr>
              <a:t>predClass</a:t>
            </a:r>
            <a:r>
              <a:rPr lang="en-US" sz="1200" b="0">
                <a:latin typeface="Consolas"/>
                <a:ea typeface="ＭＳ Ｐゴシック"/>
              </a:rPr>
              <a:t> 2, </a:t>
            </a:r>
            <a:r>
              <a:rPr lang="en-US" sz="1200" b="0" err="1">
                <a:latin typeface="Consolas"/>
                <a:ea typeface="ＭＳ Ｐゴシック"/>
              </a:rPr>
              <a:t>actualClass</a:t>
            </a:r>
            <a:r>
              <a:rPr lang="en-US" sz="1200" b="0">
                <a:latin typeface="Consolas"/>
                <a:ea typeface="ＭＳ Ｐゴシック"/>
              </a:rPr>
              <a:t>: 1</a:t>
            </a:r>
          </a:p>
          <a:p>
            <a:r>
              <a:rPr lang="en-US" sz="1200" b="0">
                <a:latin typeface="Consolas"/>
                <a:ea typeface="ＭＳ Ｐゴシック"/>
              </a:rPr>
              <a:t>Misprediction 4: req 30, </a:t>
            </a:r>
            <a:r>
              <a:rPr lang="en-US" sz="1200" b="0" err="1">
                <a:latin typeface="Consolas"/>
                <a:ea typeface="ＭＳ Ｐゴシック"/>
              </a:rPr>
              <a:t>predClass</a:t>
            </a:r>
            <a:r>
              <a:rPr lang="en-US" sz="1200" b="0">
                <a:latin typeface="Consolas"/>
                <a:ea typeface="ＭＳ Ｐゴシック"/>
              </a:rPr>
              <a:t> 0, </a:t>
            </a:r>
            <a:r>
              <a:rPr lang="en-US" sz="1200" b="0" err="1">
                <a:latin typeface="Consolas"/>
                <a:ea typeface="ＭＳ Ｐゴシック"/>
              </a:rPr>
              <a:t>actualClass</a:t>
            </a:r>
            <a:r>
              <a:rPr lang="en-US" sz="1200" b="0">
                <a:latin typeface="Consolas"/>
                <a:ea typeface="ＭＳ Ｐゴシック"/>
              </a:rPr>
              <a:t>: 1</a:t>
            </a:r>
          </a:p>
          <a:p>
            <a:r>
              <a:rPr lang="en-US" sz="1200" b="0">
                <a:latin typeface="Consolas"/>
                <a:ea typeface="ＭＳ Ｐゴシック"/>
              </a:rPr>
              <a:t>Model accuracy: 0.9024390243902439% (Correct: 37 of 41, wrong: 4)</a:t>
            </a:r>
          </a:p>
          <a:p>
            <a:r>
              <a:rPr lang="en-US" sz="1200" b="0">
                <a:latin typeface="Consolas"/>
                <a:ea typeface="ＭＳ Ｐゴシック"/>
              </a:rPr>
              <a:t> * Serving Flask app '</a:t>
            </a:r>
            <a:r>
              <a:rPr lang="en-US" sz="1200" b="0" err="1">
                <a:latin typeface="Consolas"/>
                <a:ea typeface="ＭＳ Ｐゴシック"/>
              </a:rPr>
              <a:t>ui</a:t>
            </a:r>
            <a:r>
              <a:rPr lang="en-US" sz="1200" b="0">
                <a:latin typeface="Consolas"/>
                <a:ea typeface="ＭＳ Ｐゴシック"/>
              </a:rPr>
              <a:t>' (lazy loading)</a:t>
            </a:r>
          </a:p>
          <a:p>
            <a:r>
              <a:rPr lang="en-US" sz="1200" b="0">
                <a:latin typeface="Consolas"/>
                <a:ea typeface="ＭＳ Ｐゴシック"/>
              </a:rPr>
              <a:t> * Environment: development</a:t>
            </a:r>
          </a:p>
          <a:p>
            <a:r>
              <a:rPr lang="en-US" sz="1200" b="0">
                <a:latin typeface="Consolas"/>
                <a:ea typeface="ＭＳ Ｐゴシック"/>
              </a:rPr>
              <a:t> * Debug mode: on</a:t>
            </a:r>
          </a:p>
          <a:p>
            <a:r>
              <a:rPr lang="en-US" sz="1200" b="0">
                <a:latin typeface="Consolas"/>
                <a:ea typeface="ＭＳ Ｐゴシック"/>
              </a:rPr>
              <a:t> * Running on http://127.0.0.1:5000/ (Press CTRL+C to quit)</a:t>
            </a:r>
          </a:p>
          <a:p>
            <a:endParaRPr lang="en-US" sz="1200" b="0">
              <a:latin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6C7460-12BA-3066-85E7-D20CE3A54D8C}"/>
              </a:ext>
            </a:extLst>
          </p:cNvPr>
          <p:cNvSpPr txBox="1"/>
          <p:nvPr/>
        </p:nvSpPr>
        <p:spPr>
          <a:xfrm>
            <a:off x="3196737" y="5228736"/>
            <a:ext cx="6074506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0">
                <a:latin typeface="Arial"/>
                <a:ea typeface="ＭＳ Ｐゴシック"/>
                <a:cs typeface="Arial"/>
              </a:rPr>
              <a:t>Classification model achieved 90.2% accuracy in test set.</a:t>
            </a:r>
            <a:endParaRPr lang="en-US" sz="1600" b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4350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3A7F-4B06-4A37-8A72-8514D7E644B9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1450537"/>
            <a:ext cx="5365531" cy="4950262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Requirements are handled sequentially without context (classification does not assume any similarities between current and previous selections).</a:t>
            </a:r>
          </a:p>
          <a:p>
            <a:r>
              <a:rPr lang="en-US">
                <a:cs typeface="Calibri"/>
              </a:rPr>
              <a:t>Input order is suggested by the drop-down ordering, but not enforced—user may select out of order, if desired.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183D1-E25D-4C39-B14C-4C3E2E780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User Interface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F835-B3BB-48A4-BBFC-4A5427644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39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7A052-3182-4F92-8F9D-B3CEFD685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Requirement selection</a:t>
            </a:r>
            <a:endParaRPr lang="en-US"/>
          </a:p>
        </p:txBody>
      </p:sp>
      <p:pic>
        <p:nvPicPr>
          <p:cNvPr id="9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19CCE940-C197-7DEC-75EE-246876C9F97F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992581" y="1289468"/>
            <a:ext cx="5260429" cy="4576088"/>
          </a:xfr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BC394C-5501-4DE4-A517-5418B8D4196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88942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C44E1-C591-476A-AF9C-BBFCC2E4D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390DE-5777-4A2C-A0EA-981BFA1C6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Accuracy – Per requirement type and per element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68435FA4-8D07-4DCE-A2B0-D9BF86C9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767103"/>
              </p:ext>
            </p:extLst>
          </p:nvPr>
        </p:nvGraphicFramePr>
        <p:xfrm>
          <a:off x="441225" y="1205395"/>
          <a:ext cx="11286226" cy="509415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057420">
                  <a:extLst>
                    <a:ext uri="{9D8B030D-6E8A-4147-A177-3AD203B41FA5}">
                      <a16:colId xmlns:a16="http://schemas.microsoft.com/office/drawing/2014/main" val="1435189085"/>
                    </a:ext>
                  </a:extLst>
                </a:gridCol>
                <a:gridCol w="3159205">
                  <a:extLst>
                    <a:ext uri="{9D8B030D-6E8A-4147-A177-3AD203B41FA5}">
                      <a16:colId xmlns:a16="http://schemas.microsoft.com/office/drawing/2014/main" val="788626787"/>
                    </a:ext>
                  </a:extLst>
                </a:gridCol>
                <a:gridCol w="2800350">
                  <a:extLst>
                    <a:ext uri="{9D8B030D-6E8A-4147-A177-3AD203B41FA5}">
                      <a16:colId xmlns:a16="http://schemas.microsoft.com/office/drawing/2014/main" val="3904226156"/>
                    </a:ext>
                  </a:extLst>
                </a:gridCol>
                <a:gridCol w="3269251">
                  <a:extLst>
                    <a:ext uri="{9D8B030D-6E8A-4147-A177-3AD203B41FA5}">
                      <a16:colId xmlns:a16="http://schemas.microsoft.com/office/drawing/2014/main" val="2574367222"/>
                    </a:ext>
                  </a:extLst>
                </a:gridCol>
              </a:tblGrid>
              <a:tr h="41946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Environment Requirements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Suitability Requirements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Design Requirements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903700395"/>
                  </a:ext>
                </a:extLst>
              </a:tr>
              <a:tr h="42591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/>
                        <a:t>Agent</a:t>
                      </a:r>
                      <a:endParaRPr lang="en-US" sz="1800" b="1" kern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/>
                        <a:t>97%</a:t>
                      </a:r>
                      <a:endParaRPr lang="en-US" sz="1800" b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noProof="0">
                          <a:latin typeface="+mn-lt"/>
                        </a:rPr>
                        <a:t>88.5%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/>
                        <a:t>94.74%</a:t>
                      </a:r>
                      <a:endParaRPr lang="en-US" sz="1800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3846049"/>
                  </a:ext>
                </a:extLst>
              </a:tr>
              <a:tr h="64532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/>
                        <a:t>Condition/Event</a:t>
                      </a:r>
                      <a:endParaRPr lang="en-US" sz="1800" b="1" kern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>
                          <a:latin typeface="+mn-lt"/>
                        </a:rPr>
                        <a:t>84%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noProof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i="0">
                          <a:latin typeface="+mn-lt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925726"/>
                  </a:ext>
                </a:extLst>
              </a:tr>
              <a:tr h="729220"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kern="1200">
                          <a:latin typeface="+mn-lt"/>
                        </a:rPr>
                        <a:t>Characteristic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/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>
                          <a:latin typeface="+mn-lt"/>
                        </a:rPr>
                        <a:t>47.4%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58120"/>
                  </a:ext>
                </a:extLst>
              </a:tr>
              <a:tr h="838927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 kern="1200"/>
                        <a:t>Section and Resource</a:t>
                      </a:r>
                      <a:endParaRPr lang="en-US" sz="1800" b="1"/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800" b="1" kern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/>
                        <a:t>96%</a:t>
                      </a:r>
                      <a:endParaRPr lang="en-US" sz="1800" b="0">
                        <a:latin typeface="+mn-lt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endParaRPr lang="en-US" sz="18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100%</a:t>
                      </a:r>
                      <a:endParaRPr lang="en-US" sz="1800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3845359"/>
                  </a:ext>
                </a:extLst>
              </a:tr>
              <a:tr h="1045429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 kern="1200"/>
                        <a:t>Boundary and Value</a:t>
                      </a:r>
                      <a:endParaRPr lang="en-US" sz="1800" b="1" kern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+mn-lt"/>
                        </a:rPr>
                        <a:t>61%</a:t>
                      </a:r>
                      <a:endParaRPr kumimoji="0" lang="en-US" sz="1800" b="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u="none" strike="noStrike" kern="1200" cap="none" spc="0" normalizeH="0" baseline="0" noProof="0">
                        <a:ln>
                          <a:noFill/>
                        </a:ln>
                        <a:effectLst/>
                        <a:uLnTx/>
                        <a:uFillTx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94.74%</a:t>
                      </a:r>
                    </a:p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kumimoji="0" lang="en-US" sz="1800" i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746077"/>
                  </a:ext>
                </a:extLst>
              </a:tr>
              <a:tr h="838927">
                <a:tc>
                  <a:txBody>
                    <a:bodyPr/>
                    <a:lstStyle/>
                    <a:p>
                      <a:pPr marL="0" marR="0" lvl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sz="1800" b="1" kern="1200"/>
                        <a:t>When (during, after, during after)</a:t>
                      </a:r>
                    </a:p>
                    <a:p>
                      <a:pPr marL="0" marR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endParaRPr lang="en-US" sz="1800" b="1" kern="120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/>
                        <a:t>100%</a:t>
                      </a:r>
                      <a:endParaRPr lang="en-US" sz="1800" b="0" i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kumimoji="0" lang="en-US" sz="1800" i="1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defTabSz="914400">
                        <a:tabLst/>
                        <a:defRPr/>
                      </a:pPr>
                      <a:r>
                        <a:rPr kumimoji="0" lang="en-US" sz="1800">
                          <a:latin typeface="+mn-lt"/>
                        </a:rPr>
                        <a:t>-</a:t>
                      </a: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val="4099491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285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19CCE940-C197-7DEC-75EE-246876C9F9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13183" y="1463674"/>
            <a:ext cx="4974434" cy="493712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183D1-E25D-4C39-B14C-4C3E2E78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0"/>
            <a:ext cx="11286226" cy="756745"/>
          </a:xfrm>
        </p:spPr>
        <p:txBody>
          <a:bodyPr anchor="ctr">
            <a:normAutofit/>
          </a:bodyPr>
          <a:lstStyle/>
          <a:p>
            <a:r>
              <a:rPr lang="en-US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F835-B3BB-48A4-BBFC-4A5427644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43426" y="268014"/>
            <a:ext cx="443317" cy="30616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AA0F56D-6A31-4548-BE4B-C3F021D7375F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3A7F-4B06-4A37-8A72-8514D7E644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Upon selection, classification model determines requirement type and preselects the corresponding template.</a:t>
            </a:r>
          </a:p>
          <a:p>
            <a:r>
              <a:rPr lang="en-US">
                <a:cs typeface="Calibri"/>
              </a:rPr>
              <a:t>If a type has multiple templates, the first is always selected.</a:t>
            </a:r>
          </a:p>
          <a:p>
            <a:r>
              <a:rPr lang="en-US">
                <a:cs typeface="Calibri"/>
              </a:rPr>
              <a:t>User can override type and/or template selection.</a:t>
            </a:r>
          </a:p>
          <a:p>
            <a:r>
              <a:rPr lang="en-US">
                <a:cs typeface="Calibri"/>
              </a:rPr>
              <a:t>User selects phrases for each boilerplate element from drop-downs or typing directly.</a:t>
            </a:r>
          </a:p>
          <a:p>
            <a:r>
              <a:rPr lang="en-US" i="1" u="sng">
                <a:cs typeface="Calibri" panose="020F0502020204030204"/>
              </a:rPr>
              <a:t>Red-boxed elements are required.</a:t>
            </a:r>
          </a:p>
          <a:p>
            <a:endParaRPr lang="en-US">
              <a:cs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7A052-3182-4F92-8F9D-B3CEFD685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11152909" cy="548640"/>
          </a:xfrm>
        </p:spPr>
        <p:txBody>
          <a:bodyPr vert="horz" lIns="45720" tIns="45720" rIns="45720" bIns="45720" rtlCol="0" anchor="t">
            <a:normAutofit/>
          </a:bodyPr>
          <a:lstStyle/>
          <a:p>
            <a:pPr algn="ctr"/>
            <a:r>
              <a:rPr lang="en-US"/>
              <a:t>Template Classification and Display</a:t>
            </a:r>
          </a:p>
        </p:txBody>
      </p:sp>
    </p:spTree>
    <p:extLst>
      <p:ext uri="{BB962C8B-B14F-4D97-AF65-F5344CB8AC3E}">
        <p14:creationId xmlns:p14="http://schemas.microsoft.com/office/powerpoint/2010/main" val="18637512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19CCE940-C197-7DEC-75EE-246876C9F9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13183" y="1463674"/>
            <a:ext cx="4974434" cy="493712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183D1-E25D-4C39-B14C-4C3E2E78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0"/>
            <a:ext cx="11286226" cy="756745"/>
          </a:xfrm>
        </p:spPr>
        <p:txBody>
          <a:bodyPr anchor="ctr">
            <a:normAutofit/>
          </a:bodyPr>
          <a:lstStyle/>
          <a:p>
            <a:r>
              <a:rPr lang="en-US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F835-B3BB-48A4-BBFC-4A5427644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43426" y="268014"/>
            <a:ext cx="443317" cy="30616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AA0F56D-6A31-4548-BE4B-C3F021D7375F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3A7F-4B06-4A37-8A72-8514D7E644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Type/template override triggers immediate loading of the corresponding template.</a:t>
            </a:r>
          </a:p>
          <a:p>
            <a:endParaRPr lang="en-US">
              <a:cs typeface="Calibri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7A052-3182-4F92-8F9D-B3CEFD685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11152909" cy="548640"/>
          </a:xfrm>
        </p:spPr>
        <p:txBody>
          <a:bodyPr vert="horz" lIns="45720" tIns="45720" rIns="45720" bIns="45720" rtlCol="0" anchor="t">
            <a:normAutofit/>
          </a:bodyPr>
          <a:lstStyle/>
          <a:p>
            <a:pPr algn="ctr"/>
            <a:r>
              <a:rPr lang="en-US"/>
              <a:t>Template Classification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4192136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Timeline&#10;&#10;Description automatically generated">
            <a:extLst>
              <a:ext uri="{FF2B5EF4-FFF2-40B4-BE49-F238E27FC236}">
                <a16:creationId xmlns:a16="http://schemas.microsoft.com/office/drawing/2014/main" id="{19CCE940-C197-7DEC-75EE-246876C9F97F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2"/>
          <a:stretch>
            <a:fillRect/>
          </a:stretch>
        </p:blipFill>
        <p:spPr>
          <a:xfrm>
            <a:off x="713415" y="1463674"/>
            <a:ext cx="4973970" cy="4937126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8183D1-E25D-4C39-B14C-4C3E2E780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0"/>
            <a:ext cx="11286226" cy="756745"/>
          </a:xfrm>
        </p:spPr>
        <p:txBody>
          <a:bodyPr anchor="ctr">
            <a:normAutofit/>
          </a:bodyPr>
          <a:lstStyle/>
          <a:p>
            <a:r>
              <a:rPr lang="en-US"/>
              <a:t>User Interface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7F835-B3BB-48A4-BBFC-4A54276449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43426" y="268014"/>
            <a:ext cx="443317" cy="30616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AA0F56D-6A31-4548-BE4B-C3F021D7375F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C3A7F-4B06-4A37-8A72-8514D7E644B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026" y="1463674"/>
            <a:ext cx="5486400" cy="4937126"/>
          </a:xfrm>
        </p:spPr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Each required box must be filled in with text but may have specifically excluded terms (unfit).</a:t>
            </a:r>
          </a:p>
          <a:p>
            <a:r>
              <a:rPr lang="en-US">
                <a:cs typeface="Calibri"/>
              </a:rPr>
              <a:t>Once every required element is filled in acceptably, the submit button is enabled.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Boilerplate processing is not yet implemented.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D7A052-3182-4F92-8F9D-B3CEFD6851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15035"/>
            <a:ext cx="11152909" cy="548640"/>
          </a:xfrm>
        </p:spPr>
        <p:txBody>
          <a:bodyPr vert="horz" lIns="45720" tIns="45720" rIns="45720" bIns="45720" rtlCol="0" anchor="t">
            <a:normAutofit/>
          </a:bodyPr>
          <a:lstStyle/>
          <a:p>
            <a:pPr algn="ctr"/>
            <a:r>
              <a:rPr lang="en-US"/>
              <a:t>Template Classification and Selection</a:t>
            </a:r>
          </a:p>
        </p:txBody>
      </p:sp>
    </p:spTree>
    <p:extLst>
      <p:ext uri="{BB962C8B-B14F-4D97-AF65-F5344CB8AC3E}">
        <p14:creationId xmlns:p14="http://schemas.microsoft.com/office/powerpoint/2010/main" val="1672282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E434-A8F1-494B-8B47-7447BDC95A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1427371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81C6BF-844E-46E4-9A24-29473BAB6AC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 fontScale="85000" lnSpcReduction="20000"/>
          </a:bodyPr>
          <a:lstStyle/>
          <a:p>
            <a:r>
              <a:rPr lang="en-US" b="1" dirty="0">
                <a:solidFill>
                  <a:srgbClr val="C00000"/>
                </a:solidFill>
                <a:ea typeface="Calibri"/>
                <a:cs typeface="Calibri"/>
              </a:rPr>
              <a:t>All</a:t>
            </a:r>
          </a:p>
          <a:p>
            <a:pPr lvl="1"/>
            <a:r>
              <a:rPr lang="en-US" dirty="0">
                <a:ea typeface="Calibri"/>
                <a:cs typeface="Calibri"/>
              </a:rPr>
              <a:t>Substitute the term definition identified phrases to Name column of the term definition.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Handle default value</a:t>
            </a:r>
          </a:p>
          <a:p>
            <a:r>
              <a:rPr lang="en-US" b="1" dirty="0">
                <a:solidFill>
                  <a:srgbClr val="C00000"/>
                </a:solidFill>
                <a:ea typeface="Calibri"/>
                <a:cs typeface="Calibri"/>
              </a:rPr>
              <a:t>Condition/Event</a:t>
            </a:r>
          </a:p>
          <a:p>
            <a:pPr lvl="1"/>
            <a:r>
              <a:rPr lang="en-US" dirty="0">
                <a:ea typeface="Calibri"/>
                <a:cs typeface="Calibri"/>
              </a:rPr>
              <a:t>Noun-chunk contains term definition word should be included?</a:t>
            </a:r>
            <a:endParaRPr lang="en-US" b="1" dirty="0">
              <a:solidFill>
                <a:srgbClr val="C00000"/>
              </a:solidFill>
              <a:ea typeface="Calibri"/>
              <a:cs typeface="Calibri"/>
            </a:endParaRPr>
          </a:p>
          <a:p>
            <a:pPr lvl="1"/>
            <a:r>
              <a:rPr lang="en-US" dirty="0">
                <a:ea typeface="Calibri"/>
                <a:cs typeface="Calibri"/>
              </a:rPr>
              <a:t>Should include both singular and plural?</a:t>
            </a:r>
          </a:p>
          <a:p>
            <a:pPr lvl="1"/>
            <a:r>
              <a:rPr lang="en-US" dirty="0">
                <a:ea typeface="Calibri"/>
                <a:cs typeface="Calibri"/>
              </a:rPr>
              <a:t>How to handle plural (the applied currents -&gt;each/any current)?</a:t>
            </a:r>
          </a:p>
          <a:p>
            <a:pPr lvl="1"/>
            <a:r>
              <a:rPr lang="en-US" dirty="0">
                <a:ea typeface="+mn-lt"/>
                <a:cs typeface="Calibri"/>
              </a:rPr>
              <a:t>Currently Condition/Event is bundled together but may require to separate to be useful for not just environment, but suitability and design.</a:t>
            </a:r>
          </a:p>
          <a:p>
            <a:r>
              <a:rPr lang="en-US" b="1" dirty="0" err="1">
                <a:solidFill>
                  <a:srgbClr val="C00000"/>
                </a:solidFill>
                <a:ea typeface="+mn-lt"/>
                <a:cs typeface="Calibri"/>
              </a:rPr>
              <a:t>SectionResource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 err="1">
                <a:ea typeface="+mn-lt"/>
                <a:cs typeface="Calibri"/>
              </a:rPr>
              <a:t>Conj</a:t>
            </a:r>
            <a:r>
              <a:rPr lang="en-US" dirty="0">
                <a:ea typeface="+mn-lt"/>
                <a:cs typeface="Calibri"/>
              </a:rPr>
              <a:t> element support for only two </a:t>
            </a:r>
            <a:r>
              <a:rPr lang="en-US" dirty="0" err="1">
                <a:ea typeface="+mn-lt"/>
                <a:cs typeface="Calibri"/>
              </a:rPr>
              <a:t>SectionResource</a:t>
            </a:r>
            <a:r>
              <a:rPr lang="en-US" dirty="0">
                <a:ea typeface="+mn-lt"/>
                <a:cs typeface="Calibri"/>
              </a:rPr>
              <a:t> element.  If more than three, it will just select choices instead of expanding into two sentences.</a:t>
            </a:r>
            <a:endParaRPr lang="en-US" dirty="0">
              <a:ea typeface="+mn-lt"/>
              <a:cs typeface="+mn-lt"/>
            </a:endParaRPr>
          </a:p>
          <a:p>
            <a:pPr lvl="1"/>
            <a:r>
              <a:rPr lang="en-US" dirty="0">
                <a:ea typeface="+mn-lt"/>
                <a:cs typeface="+mn-lt"/>
              </a:rPr>
              <a:t>Improvement: Section ['Shall Function'] 0.8 ['Term'] True is identified with "The HCM shall function under the full range of thermal and moisture environmental conditions that occur during airplane operation."</a:t>
            </a:r>
          </a:p>
          <a:p>
            <a:endParaRPr lang="en-US" b="1" dirty="0">
              <a:solidFill>
                <a:srgbClr val="C00000"/>
              </a:solidFill>
              <a:ea typeface="+mn-lt"/>
              <a:cs typeface="+mn-lt"/>
            </a:endParaRPr>
          </a:p>
          <a:p>
            <a:pPr lvl="1"/>
            <a:endParaRPr lang="en-US" dirty="0">
              <a:ea typeface="Calibri"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4CEB54-AC33-4F86-801A-F71331B78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Future Improvements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4654D-7783-490A-8DDD-F20EBD2A2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44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6A3194-4D9B-414B-9D25-06695CD80B6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 b="1" err="1">
                <a:solidFill>
                  <a:srgbClr val="C00000"/>
                </a:solidFill>
              </a:rPr>
              <a:t>BoundaryValue</a:t>
            </a:r>
            <a:r>
              <a:rPr lang="en-US"/>
              <a:t> </a:t>
            </a:r>
          </a:p>
          <a:p>
            <a:pPr lvl="1"/>
            <a:r>
              <a:rPr lang="en-US"/>
              <a:t>Carry out pre-processing steps to standardize the forms in which values appear </a:t>
            </a:r>
            <a:endParaRPr lang="en-US">
              <a:cs typeface="Calibri"/>
            </a:endParaRPr>
          </a:p>
          <a:p>
            <a:pPr lvl="2"/>
            <a:r>
              <a:rPr lang="en-US"/>
              <a:t>8x10^-3 </a:t>
            </a:r>
            <a:r>
              <a:rPr lang="en-US">
                <a:sym typeface="Wingdings" panose="05000000000000000000" pitchFamily="2" charset="2"/>
              </a:rPr>
              <a:t> 8E-3 </a:t>
            </a:r>
            <a:endParaRPr lang="en-US">
              <a:cs typeface="Calibri"/>
            </a:endParaRPr>
          </a:p>
          <a:p>
            <a:pPr lvl="2"/>
            <a:r>
              <a:rPr lang="en-US">
                <a:sym typeface="Wingdings" panose="05000000000000000000" pitchFamily="2" charset="2"/>
              </a:rPr>
              <a:t>Standardization of use of units for easy identification </a:t>
            </a:r>
          </a:p>
          <a:p>
            <a:pPr lvl="3"/>
            <a:r>
              <a:rPr lang="en-US">
                <a:cs typeface="Calibri"/>
                <a:sym typeface="Wingdings" panose="05000000000000000000" pitchFamily="2" charset="2"/>
              </a:rPr>
              <a:t>300lbs vs 300 </a:t>
            </a:r>
            <a:r>
              <a:rPr lang="en-US" err="1">
                <a:cs typeface="Calibri"/>
                <a:sym typeface="Wingdings" panose="05000000000000000000" pitchFamily="2" charset="2"/>
              </a:rPr>
              <a:t>lbs</a:t>
            </a:r>
            <a:r>
              <a:rPr lang="en-US">
                <a:cs typeface="Calibri"/>
                <a:sym typeface="Wingdings" panose="05000000000000000000" pitchFamily="2" charset="2"/>
              </a:rPr>
              <a:t> </a:t>
            </a:r>
          </a:p>
          <a:p>
            <a:pPr lvl="3"/>
            <a:r>
              <a:rPr lang="en-US">
                <a:cs typeface="Calibri"/>
                <a:sym typeface="Wingdings" panose="05000000000000000000" pitchFamily="2" charset="2"/>
              </a:rPr>
              <a:t>30F vs 30 °F</a:t>
            </a:r>
          </a:p>
          <a:p>
            <a:pPr lvl="3"/>
            <a:r>
              <a:rPr lang="en-US" b="0" i="0" u="none" strike="noStrike">
                <a:effectLst/>
              </a:rPr>
              <a:t>equal to </a:t>
            </a:r>
            <a:r>
              <a:rPr lang="en-US" b="0" i="0" u="none" strike="noStrike">
                <a:effectLst/>
                <a:highlight>
                  <a:srgbClr val="FFFF00"/>
                </a:highlight>
              </a:rPr>
              <a:t>±</a:t>
            </a:r>
            <a:r>
              <a:rPr lang="en-US" b="0" i="0" u="none" strike="noStrike">
                <a:effectLst/>
              </a:rPr>
              <a:t> 31 VDC</a:t>
            </a:r>
            <a:r>
              <a:rPr lang="en-US"/>
              <a:t> 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468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C4ED8AA-34ED-1C58-C4C1-46E037201D0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</a:rPr>
              <a:t>spaCy Version used: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3.2 (</a:t>
            </a:r>
            <a:r>
              <a:rPr lang="en-US">
                <a:hlinkClick r:id="rId2"/>
              </a:rPr>
              <a:t>Link</a:t>
            </a:r>
            <a:r>
              <a:rPr lang="en-US"/>
              <a:t>) 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</a:rPr>
              <a:t>Model: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 b="1">
                <a:solidFill>
                  <a:schemeClr val="accent2"/>
                </a:solidFill>
                <a:hlinkClick r:id="rId3"/>
              </a:rPr>
              <a:t>English Transformer pipeline </a:t>
            </a:r>
            <a:r>
              <a:rPr lang="en-US"/>
              <a:t>(</a:t>
            </a:r>
            <a:r>
              <a:rPr lang="en-US" err="1"/>
              <a:t>roberta</a:t>
            </a:r>
            <a:r>
              <a:rPr lang="en-US"/>
              <a:t>-base) </a:t>
            </a:r>
            <a:endParaRPr lang="en-US">
              <a:ea typeface="Calibri"/>
              <a:cs typeface="Calibri"/>
            </a:endParaRPr>
          </a:p>
          <a:p>
            <a:r>
              <a:rPr lang="en-US" b="1">
                <a:solidFill>
                  <a:srgbClr val="C00000"/>
                </a:solidFill>
              </a:rPr>
              <a:t>Doc: </a:t>
            </a:r>
            <a:r>
              <a:rPr lang="en-US"/>
              <a:t>A container for accessing linguistic annotations (</a:t>
            </a:r>
            <a:r>
              <a:rPr lang="en-US">
                <a:hlinkClick r:id="rId4"/>
              </a:rPr>
              <a:t>Link</a:t>
            </a:r>
            <a:r>
              <a:rPr lang="en-US"/>
              <a:t>)</a:t>
            </a:r>
          </a:p>
          <a:p>
            <a:r>
              <a:rPr lang="en-US" b="1">
                <a:solidFill>
                  <a:srgbClr val="C00000"/>
                </a:solidFill>
              </a:rPr>
              <a:t>Tokenization:</a:t>
            </a:r>
            <a:r>
              <a:rPr lang="en-US">
                <a:solidFill>
                  <a:srgbClr val="C00000"/>
                </a:solidFill>
              </a:rPr>
              <a:t> </a:t>
            </a:r>
            <a:r>
              <a:rPr lang="en-US"/>
              <a:t>separating text into smaller units (tokens) – word, character, sub-words</a:t>
            </a:r>
          </a:p>
          <a:p>
            <a:endParaRPr lang="en-US"/>
          </a:p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Noun chunks: </a:t>
            </a:r>
            <a:r>
              <a:rPr lang="en-US"/>
              <a:t>base noun phrases that have a noun as their head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Parts-of-speech (POS): </a:t>
            </a:r>
            <a:r>
              <a:rPr lang="en-US"/>
              <a:t>Eight main parts of speech – nouns, pronouns, adjectives, verbs, adverbs, prepositions, conjunctions, and interjections 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DBC829-C244-0E09-82A5-CE3757A2A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CDEE8-29CF-C461-5B29-DDFFC71BB7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5</a:t>
            </a:fld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B643B9-E229-FCDB-B4EF-D98DDF0C842B}"/>
              </a:ext>
            </a:extLst>
          </p:cNvPr>
          <p:cNvGrpSpPr/>
          <p:nvPr/>
        </p:nvGrpSpPr>
        <p:grpSpPr>
          <a:xfrm>
            <a:off x="4090749" y="2888067"/>
            <a:ext cx="7808160" cy="435655"/>
            <a:chOff x="1803293" y="3692660"/>
            <a:chExt cx="7808160" cy="43565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70963D-6961-85E0-D502-1F0DDDA55775}"/>
                </a:ext>
              </a:extLst>
            </p:cNvPr>
            <p:cNvSpPr/>
            <p:nvPr/>
          </p:nvSpPr>
          <p:spPr>
            <a:xfrm>
              <a:off x="1803293" y="3715601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The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904F86-3899-4DCF-7D77-D46940A76E26}"/>
                </a:ext>
              </a:extLst>
            </p:cNvPr>
            <p:cNvSpPr/>
            <p:nvPr/>
          </p:nvSpPr>
          <p:spPr>
            <a:xfrm>
              <a:off x="3135329" y="3715601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car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F18A850-7807-6660-C944-DEEF5FDB5FDE}"/>
                </a:ext>
              </a:extLst>
            </p:cNvPr>
            <p:cNvSpPr/>
            <p:nvPr/>
          </p:nvSpPr>
          <p:spPr>
            <a:xfrm>
              <a:off x="4467365" y="3715598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can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3C0365-11FB-5A22-613A-DE518B3A7697}"/>
                </a:ext>
              </a:extLst>
            </p:cNvPr>
            <p:cNvSpPr/>
            <p:nvPr/>
          </p:nvSpPr>
          <p:spPr>
            <a:xfrm>
              <a:off x="5797495" y="3696761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carry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E659AD-B3C9-5536-5362-CB8E7DB9AAA6}"/>
                </a:ext>
              </a:extLst>
            </p:cNvPr>
            <p:cNvSpPr/>
            <p:nvPr/>
          </p:nvSpPr>
          <p:spPr>
            <a:xfrm>
              <a:off x="7127625" y="3692660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1BC365-90A2-84EF-C937-D15ABD8E80D5}"/>
                </a:ext>
              </a:extLst>
            </p:cNvPr>
            <p:cNvSpPr/>
            <p:nvPr/>
          </p:nvSpPr>
          <p:spPr>
            <a:xfrm>
              <a:off x="8459661" y="3692660"/>
              <a:ext cx="1151792" cy="412714"/>
            </a:xfrm>
            <a:custGeom>
              <a:avLst/>
              <a:gdLst>
                <a:gd name="connsiteX0" fmla="*/ 0 w 1151792"/>
                <a:gd name="connsiteY0" fmla="*/ 0 h 412714"/>
                <a:gd name="connsiteX1" fmla="*/ 541342 w 1151792"/>
                <a:gd name="connsiteY1" fmla="*/ 0 h 412714"/>
                <a:gd name="connsiteX2" fmla="*/ 1151792 w 1151792"/>
                <a:gd name="connsiteY2" fmla="*/ 0 h 412714"/>
                <a:gd name="connsiteX3" fmla="*/ 1151792 w 1151792"/>
                <a:gd name="connsiteY3" fmla="*/ 412714 h 412714"/>
                <a:gd name="connsiteX4" fmla="*/ 564378 w 1151792"/>
                <a:gd name="connsiteY4" fmla="*/ 412714 h 412714"/>
                <a:gd name="connsiteX5" fmla="*/ 0 w 1151792"/>
                <a:gd name="connsiteY5" fmla="*/ 412714 h 412714"/>
                <a:gd name="connsiteX6" fmla="*/ 0 w 1151792"/>
                <a:gd name="connsiteY6" fmla="*/ 0 h 41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1792" h="412714" fill="none" extrusionOk="0">
                  <a:moveTo>
                    <a:pt x="0" y="0"/>
                  </a:moveTo>
                  <a:cubicBezTo>
                    <a:pt x="211997" y="380"/>
                    <a:pt x="394457" y="9770"/>
                    <a:pt x="541342" y="0"/>
                  </a:cubicBezTo>
                  <a:cubicBezTo>
                    <a:pt x="688227" y="-9770"/>
                    <a:pt x="971239" y="3414"/>
                    <a:pt x="1151792" y="0"/>
                  </a:cubicBezTo>
                  <a:cubicBezTo>
                    <a:pt x="1161273" y="189944"/>
                    <a:pt x="1134995" y="316854"/>
                    <a:pt x="1151792" y="412714"/>
                  </a:cubicBezTo>
                  <a:cubicBezTo>
                    <a:pt x="913745" y="411096"/>
                    <a:pt x="684925" y="437515"/>
                    <a:pt x="564378" y="412714"/>
                  </a:cubicBezTo>
                  <a:cubicBezTo>
                    <a:pt x="443831" y="387913"/>
                    <a:pt x="221226" y="431127"/>
                    <a:pt x="0" y="412714"/>
                  </a:cubicBezTo>
                  <a:cubicBezTo>
                    <a:pt x="18684" y="212553"/>
                    <a:pt x="9309" y="159387"/>
                    <a:pt x="0" y="0"/>
                  </a:cubicBezTo>
                  <a:close/>
                </a:path>
                <a:path w="1151792" h="412714" stroke="0" extrusionOk="0">
                  <a:moveTo>
                    <a:pt x="0" y="0"/>
                  </a:moveTo>
                  <a:cubicBezTo>
                    <a:pt x="126928" y="-7027"/>
                    <a:pt x="355359" y="17437"/>
                    <a:pt x="552860" y="0"/>
                  </a:cubicBezTo>
                  <a:cubicBezTo>
                    <a:pt x="750361" y="-17437"/>
                    <a:pt x="935304" y="-9088"/>
                    <a:pt x="1151792" y="0"/>
                  </a:cubicBezTo>
                  <a:cubicBezTo>
                    <a:pt x="1167983" y="197659"/>
                    <a:pt x="1168130" y="317014"/>
                    <a:pt x="1151792" y="412714"/>
                  </a:cubicBezTo>
                  <a:cubicBezTo>
                    <a:pt x="920669" y="424774"/>
                    <a:pt x="729476" y="428234"/>
                    <a:pt x="575896" y="412714"/>
                  </a:cubicBezTo>
                  <a:cubicBezTo>
                    <a:pt x="422316" y="397194"/>
                    <a:pt x="222867" y="404506"/>
                    <a:pt x="0" y="412714"/>
                  </a:cubicBezTo>
                  <a:cubicBezTo>
                    <a:pt x="-318" y="301487"/>
                    <a:pt x="11123" y="171359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28575">
              <a:noFill/>
              <a:extLst>
                <a:ext uri="{C807C97D-BFC1-408E-A445-0C87EB9F89A2}">
                  <ask:lineSketchStyleProps xmlns:ask="http://schemas.microsoft.com/office/drawing/2018/sketchyshapes" xmlns="" sd="370500016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people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1CCB055-2CC1-2A2E-0619-C497999E2C4A}"/>
              </a:ext>
            </a:extLst>
          </p:cNvPr>
          <p:cNvSpPr txBox="1"/>
          <p:nvPr/>
        </p:nvSpPr>
        <p:spPr>
          <a:xfrm>
            <a:off x="1234458" y="4247121"/>
            <a:ext cx="956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Autonomous cars shift insurance liability toward manufacturers.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E73089-24C3-0F4A-EF6D-C7B75A8FFDD3}"/>
              </a:ext>
            </a:extLst>
          </p:cNvPr>
          <p:cNvSpPr txBox="1"/>
          <p:nvPr/>
        </p:nvSpPr>
        <p:spPr>
          <a:xfrm>
            <a:off x="-208508" y="2921229"/>
            <a:ext cx="363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The car can carry 5 people.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32A9A7-0C91-F10A-A1F8-17A2471291E2}"/>
              </a:ext>
            </a:extLst>
          </p:cNvPr>
          <p:cNvCxnSpPr/>
          <p:nvPr/>
        </p:nvCxnSpPr>
        <p:spPr>
          <a:xfrm>
            <a:off x="3194462" y="3094424"/>
            <a:ext cx="81483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D87E5EF-B1E0-B132-BC68-8F10731374CD}"/>
              </a:ext>
            </a:extLst>
          </p:cNvPr>
          <p:cNvSpPr txBox="1"/>
          <p:nvPr/>
        </p:nvSpPr>
        <p:spPr>
          <a:xfrm>
            <a:off x="3034863" y="3129120"/>
            <a:ext cx="108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>
                <a:solidFill>
                  <a:schemeClr val="accent6">
                    <a:lumMod val="75000"/>
                  </a:schemeClr>
                </a:solidFill>
              </a:rPr>
              <a:t>tokenization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8D28F5-147E-FB5A-CF4D-9D0771DF3E5A}"/>
              </a:ext>
            </a:extLst>
          </p:cNvPr>
          <p:cNvSpPr/>
          <p:nvPr/>
        </p:nvSpPr>
        <p:spPr>
          <a:xfrm>
            <a:off x="2470638" y="4247121"/>
            <a:ext cx="20046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E4D3A1-DDFD-704C-A014-F777151B6A44}"/>
              </a:ext>
            </a:extLst>
          </p:cNvPr>
          <p:cNvSpPr/>
          <p:nvPr/>
        </p:nvSpPr>
        <p:spPr>
          <a:xfrm>
            <a:off x="5032562" y="4247121"/>
            <a:ext cx="200464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568F097-BC98-7001-3198-1FA8F98B9B1B}"/>
              </a:ext>
            </a:extLst>
          </p:cNvPr>
          <p:cNvSpPr/>
          <p:nvPr/>
        </p:nvSpPr>
        <p:spPr>
          <a:xfrm>
            <a:off x="7836277" y="4243020"/>
            <a:ext cx="170597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4DF5F458-60C8-5DCA-F280-A272F7222C34}"/>
              </a:ext>
            </a:extLst>
          </p:cNvPr>
          <p:cNvSpPr/>
          <p:nvPr/>
        </p:nvSpPr>
        <p:spPr>
          <a:xfrm rot="5400000">
            <a:off x="4136762" y="4555518"/>
            <a:ext cx="226668" cy="481610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14232E-7329-3D7F-2283-B73E98C77276}"/>
              </a:ext>
            </a:extLst>
          </p:cNvPr>
          <p:cNvSpPr txBox="1"/>
          <p:nvPr/>
        </p:nvSpPr>
        <p:spPr>
          <a:xfrm>
            <a:off x="3695406" y="4888524"/>
            <a:ext cx="108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>
                <a:solidFill>
                  <a:schemeClr val="accent6">
                    <a:lumMod val="75000"/>
                  </a:schemeClr>
                </a:solidFill>
              </a:rPr>
              <a:t>Root text</a:t>
            </a: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B717A519-E713-FD3E-9760-1ECEA97D72A5}"/>
              </a:ext>
            </a:extLst>
          </p:cNvPr>
          <p:cNvSpPr/>
          <p:nvPr/>
        </p:nvSpPr>
        <p:spPr>
          <a:xfrm rot="5400000">
            <a:off x="6502873" y="4405965"/>
            <a:ext cx="226669" cy="80683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102581-F25E-F6DE-E4FB-70FD2DD06CB9}"/>
              </a:ext>
            </a:extLst>
          </p:cNvPr>
          <p:cNvSpPr txBox="1"/>
          <p:nvPr/>
        </p:nvSpPr>
        <p:spPr>
          <a:xfrm>
            <a:off x="6017301" y="4892965"/>
            <a:ext cx="108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>
                <a:solidFill>
                  <a:schemeClr val="accent6">
                    <a:lumMod val="75000"/>
                  </a:schemeClr>
                </a:solidFill>
              </a:rPr>
              <a:t>Root text</a:t>
            </a: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5E2F2E6B-C073-6749-BCB2-884344BB2EDA}"/>
              </a:ext>
            </a:extLst>
          </p:cNvPr>
          <p:cNvSpPr/>
          <p:nvPr/>
        </p:nvSpPr>
        <p:spPr>
          <a:xfrm rot="5400000">
            <a:off x="8600504" y="3946780"/>
            <a:ext cx="177517" cy="1705973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10CC7A-EC39-890C-7A31-858B03D37443}"/>
              </a:ext>
            </a:extLst>
          </p:cNvPr>
          <p:cNvSpPr txBox="1"/>
          <p:nvPr/>
        </p:nvSpPr>
        <p:spPr>
          <a:xfrm>
            <a:off x="8120120" y="4888524"/>
            <a:ext cx="1081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>
                <a:solidFill>
                  <a:schemeClr val="accent6">
                    <a:lumMod val="75000"/>
                  </a:schemeClr>
                </a:solidFill>
              </a:rPr>
              <a:t>Root text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8FE1607-D936-22E5-FCD5-473967102D3D}"/>
              </a:ext>
            </a:extLst>
          </p:cNvPr>
          <p:cNvGrpSpPr/>
          <p:nvPr/>
        </p:nvGrpSpPr>
        <p:grpSpPr>
          <a:xfrm>
            <a:off x="4273064" y="6102381"/>
            <a:ext cx="3633549" cy="575566"/>
            <a:chOff x="4283538" y="5758299"/>
            <a:chExt cx="3633549" cy="57556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539E65-2250-7E6B-3793-5D781E6BFBEB}"/>
                </a:ext>
              </a:extLst>
            </p:cNvPr>
            <p:cNvSpPr txBox="1"/>
            <p:nvPr/>
          </p:nvSpPr>
          <p:spPr>
            <a:xfrm>
              <a:off x="4283538" y="5758299"/>
              <a:ext cx="36335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339933"/>
                  </a:solidFill>
                </a:rPr>
                <a:t>The car can carry 5 people.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AB24C0F-9F21-F3CF-84D8-B4248842E9A8}"/>
                </a:ext>
              </a:extLst>
            </p:cNvPr>
            <p:cNvSpPr txBox="1"/>
            <p:nvPr/>
          </p:nvSpPr>
          <p:spPr>
            <a:xfrm>
              <a:off x="4475285" y="6051502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DET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AD8AD2C-2A6A-9352-B51D-E13F8F1D0897}"/>
                </a:ext>
              </a:extLst>
            </p:cNvPr>
            <p:cNvSpPr txBox="1"/>
            <p:nvPr/>
          </p:nvSpPr>
          <p:spPr>
            <a:xfrm>
              <a:off x="4911666" y="6051502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NOUN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822FE1-7180-E155-FE6A-18E384E2B9C6}"/>
                </a:ext>
              </a:extLst>
            </p:cNvPr>
            <p:cNvSpPr txBox="1"/>
            <p:nvPr/>
          </p:nvSpPr>
          <p:spPr>
            <a:xfrm>
              <a:off x="5355552" y="6051501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AUX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069D9F-7E9B-E6FA-A28C-1F267A4BBBC3}"/>
                </a:ext>
              </a:extLst>
            </p:cNvPr>
            <p:cNvSpPr txBox="1"/>
            <p:nvPr/>
          </p:nvSpPr>
          <p:spPr>
            <a:xfrm>
              <a:off x="5813398" y="6051501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VERB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C154594-7E8D-BC0C-05CF-7838C3E9D34C}"/>
                </a:ext>
              </a:extLst>
            </p:cNvPr>
            <p:cNvSpPr txBox="1"/>
            <p:nvPr/>
          </p:nvSpPr>
          <p:spPr>
            <a:xfrm>
              <a:off x="6314554" y="6056866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NUM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F6516-50F7-23A6-F279-7DA10ACA13D9}"/>
                </a:ext>
              </a:extLst>
            </p:cNvPr>
            <p:cNvSpPr txBox="1"/>
            <p:nvPr/>
          </p:nvSpPr>
          <p:spPr>
            <a:xfrm>
              <a:off x="6784945" y="6054429"/>
              <a:ext cx="6617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>
                  <a:solidFill>
                    <a:schemeClr val="accent6">
                      <a:lumMod val="75000"/>
                    </a:schemeClr>
                  </a:solidFill>
                </a:rPr>
                <a:t>NOUN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8356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C3CE49-42F4-041A-FA34-E7519E87992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57200" y="915035"/>
            <a:ext cx="11286226" cy="5811080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C00000"/>
                </a:solidFill>
              </a:rPr>
              <a:t>Dependency Parsing (DEP): </a:t>
            </a:r>
            <a:r>
              <a:rPr lang="en-US"/>
              <a:t>analyzing grammatical structure of a sentence, establishing relationships between the “head” words and the words which modify those heads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Named-Entity Recognition (NER): </a:t>
            </a:r>
            <a:r>
              <a:rPr lang="en-US"/>
              <a:t>involves recognizing named entities such as people, places, organizations, currencies, etc.</a:t>
            </a:r>
          </a:p>
          <a:p>
            <a:endParaRPr lang="en-US"/>
          </a:p>
          <a:p>
            <a:endParaRPr lang="en-US"/>
          </a:p>
          <a:p>
            <a:r>
              <a:rPr lang="en-US" b="1">
                <a:solidFill>
                  <a:srgbClr val="C00000"/>
                </a:solidFill>
              </a:rPr>
              <a:t>Phrase Matcher: </a:t>
            </a:r>
            <a:r>
              <a:rPr lang="en-US"/>
              <a:t>match sequences based on lists of token descriptions (</a:t>
            </a:r>
            <a:r>
              <a:rPr lang="en-US">
                <a:hlinkClick r:id="rId2"/>
              </a:rPr>
              <a:t>Link</a:t>
            </a:r>
            <a:r>
              <a:rPr lang="en-US"/>
              <a:t>) </a:t>
            </a:r>
          </a:p>
          <a:p>
            <a:pPr lvl="1"/>
            <a:r>
              <a:rPr lang="en-US" i="1" err="1"/>
              <a:t>PhraseMatcher</a:t>
            </a:r>
            <a:r>
              <a:rPr lang="en-US"/>
              <a:t> accepts match patterns in the form or </a:t>
            </a:r>
            <a:r>
              <a:rPr lang="en-US" i="1"/>
              <a:t>Doc</a:t>
            </a:r>
            <a:r>
              <a:rPr lang="en-US"/>
              <a:t> objects 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2191C9B-D166-D795-4A32-CF67D4C0A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71715-A036-BFC5-04E3-6E2F0E9AF3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text, different, several&#10;&#10;Description automatically generated">
            <a:extLst>
              <a:ext uri="{FF2B5EF4-FFF2-40B4-BE49-F238E27FC236}">
                <a16:creationId xmlns:a16="http://schemas.microsoft.com/office/drawing/2014/main" id="{D4E93B97-D4C7-A4D0-3286-2C9D74089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682" y="1805484"/>
            <a:ext cx="9517992" cy="20279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CEC0B-D284-D303-C4AC-EB08E833BDCE}"/>
              </a:ext>
            </a:extLst>
          </p:cNvPr>
          <p:cNvSpPr txBox="1"/>
          <p:nvPr/>
        </p:nvSpPr>
        <p:spPr>
          <a:xfrm>
            <a:off x="2171865" y="4932774"/>
            <a:ext cx="3633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339933"/>
                </a:solidFill>
              </a:rPr>
              <a:t>Georgia Tech is in Atlanta, GA.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CA1728-C8B7-8D06-D627-042CDF6F4637}"/>
              </a:ext>
            </a:extLst>
          </p:cNvPr>
          <p:cNvSpPr/>
          <p:nvPr/>
        </p:nvSpPr>
        <p:spPr>
          <a:xfrm>
            <a:off x="6200931" y="4840482"/>
            <a:ext cx="1545091" cy="566787"/>
          </a:xfrm>
          <a:custGeom>
            <a:avLst/>
            <a:gdLst>
              <a:gd name="connsiteX0" fmla="*/ 0 w 1545091"/>
              <a:gd name="connsiteY0" fmla="*/ 0 h 566787"/>
              <a:gd name="connsiteX1" fmla="*/ 530481 w 1545091"/>
              <a:gd name="connsiteY1" fmla="*/ 0 h 566787"/>
              <a:gd name="connsiteX2" fmla="*/ 999159 w 1545091"/>
              <a:gd name="connsiteY2" fmla="*/ 0 h 566787"/>
              <a:gd name="connsiteX3" fmla="*/ 1545091 w 1545091"/>
              <a:gd name="connsiteY3" fmla="*/ 0 h 566787"/>
              <a:gd name="connsiteX4" fmla="*/ 1545091 w 1545091"/>
              <a:gd name="connsiteY4" fmla="*/ 566787 h 566787"/>
              <a:gd name="connsiteX5" fmla="*/ 1060962 w 1545091"/>
              <a:gd name="connsiteY5" fmla="*/ 566787 h 566787"/>
              <a:gd name="connsiteX6" fmla="*/ 530481 w 1545091"/>
              <a:gd name="connsiteY6" fmla="*/ 566787 h 566787"/>
              <a:gd name="connsiteX7" fmla="*/ 0 w 1545091"/>
              <a:gd name="connsiteY7" fmla="*/ 566787 h 566787"/>
              <a:gd name="connsiteX8" fmla="*/ 0 w 1545091"/>
              <a:gd name="connsiteY8" fmla="*/ 0 h 5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091" h="566787" fill="none" extrusionOk="0">
                <a:moveTo>
                  <a:pt x="0" y="0"/>
                </a:moveTo>
                <a:cubicBezTo>
                  <a:pt x="146377" y="26179"/>
                  <a:pt x="304963" y="10810"/>
                  <a:pt x="530481" y="0"/>
                </a:cubicBezTo>
                <a:cubicBezTo>
                  <a:pt x="755999" y="-10810"/>
                  <a:pt x="822543" y="-3867"/>
                  <a:pt x="999159" y="0"/>
                </a:cubicBezTo>
                <a:cubicBezTo>
                  <a:pt x="1175775" y="3867"/>
                  <a:pt x="1394662" y="-16045"/>
                  <a:pt x="1545091" y="0"/>
                </a:cubicBezTo>
                <a:cubicBezTo>
                  <a:pt x="1555089" y="134562"/>
                  <a:pt x="1550881" y="377711"/>
                  <a:pt x="1545091" y="566787"/>
                </a:cubicBezTo>
                <a:cubicBezTo>
                  <a:pt x="1338691" y="546383"/>
                  <a:pt x="1166656" y="575424"/>
                  <a:pt x="1060962" y="566787"/>
                </a:cubicBezTo>
                <a:cubicBezTo>
                  <a:pt x="955268" y="558150"/>
                  <a:pt x="768256" y="561566"/>
                  <a:pt x="530481" y="566787"/>
                </a:cubicBezTo>
                <a:cubicBezTo>
                  <a:pt x="292706" y="572008"/>
                  <a:pt x="229423" y="581897"/>
                  <a:pt x="0" y="566787"/>
                </a:cubicBezTo>
                <a:cubicBezTo>
                  <a:pt x="-27755" y="436249"/>
                  <a:pt x="-21471" y="171105"/>
                  <a:pt x="0" y="0"/>
                </a:cubicBezTo>
                <a:close/>
              </a:path>
              <a:path w="1545091" h="566787" stroke="0" extrusionOk="0">
                <a:moveTo>
                  <a:pt x="0" y="0"/>
                </a:moveTo>
                <a:cubicBezTo>
                  <a:pt x="133177" y="20891"/>
                  <a:pt x="250269" y="-13432"/>
                  <a:pt x="484129" y="0"/>
                </a:cubicBezTo>
                <a:cubicBezTo>
                  <a:pt x="717989" y="13432"/>
                  <a:pt x="737829" y="3748"/>
                  <a:pt x="968257" y="0"/>
                </a:cubicBezTo>
                <a:cubicBezTo>
                  <a:pt x="1198685" y="-3748"/>
                  <a:pt x="1319235" y="457"/>
                  <a:pt x="1545091" y="0"/>
                </a:cubicBezTo>
                <a:cubicBezTo>
                  <a:pt x="1543807" y="251207"/>
                  <a:pt x="1552235" y="317646"/>
                  <a:pt x="1545091" y="566787"/>
                </a:cubicBezTo>
                <a:cubicBezTo>
                  <a:pt x="1386080" y="554393"/>
                  <a:pt x="1294447" y="581153"/>
                  <a:pt x="1076413" y="566787"/>
                </a:cubicBezTo>
                <a:cubicBezTo>
                  <a:pt x="858379" y="552421"/>
                  <a:pt x="769125" y="587859"/>
                  <a:pt x="530481" y="566787"/>
                </a:cubicBezTo>
                <a:cubicBezTo>
                  <a:pt x="291837" y="545715"/>
                  <a:pt x="201252" y="587076"/>
                  <a:pt x="0" y="566787"/>
                </a:cubicBezTo>
                <a:cubicBezTo>
                  <a:pt x="14196" y="370228"/>
                  <a:pt x="-1891" y="124132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Georgia Tech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ORG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E19DBF-6F58-16E8-E85C-6A641A72C88A}"/>
              </a:ext>
            </a:extLst>
          </p:cNvPr>
          <p:cNvSpPr/>
          <p:nvPr/>
        </p:nvSpPr>
        <p:spPr>
          <a:xfrm>
            <a:off x="8209466" y="4840482"/>
            <a:ext cx="1545091" cy="566787"/>
          </a:xfrm>
          <a:custGeom>
            <a:avLst/>
            <a:gdLst>
              <a:gd name="connsiteX0" fmla="*/ 0 w 1545091"/>
              <a:gd name="connsiteY0" fmla="*/ 0 h 566787"/>
              <a:gd name="connsiteX1" fmla="*/ 530481 w 1545091"/>
              <a:gd name="connsiteY1" fmla="*/ 0 h 566787"/>
              <a:gd name="connsiteX2" fmla="*/ 999159 w 1545091"/>
              <a:gd name="connsiteY2" fmla="*/ 0 h 566787"/>
              <a:gd name="connsiteX3" fmla="*/ 1545091 w 1545091"/>
              <a:gd name="connsiteY3" fmla="*/ 0 h 566787"/>
              <a:gd name="connsiteX4" fmla="*/ 1545091 w 1545091"/>
              <a:gd name="connsiteY4" fmla="*/ 566787 h 566787"/>
              <a:gd name="connsiteX5" fmla="*/ 1060962 w 1545091"/>
              <a:gd name="connsiteY5" fmla="*/ 566787 h 566787"/>
              <a:gd name="connsiteX6" fmla="*/ 530481 w 1545091"/>
              <a:gd name="connsiteY6" fmla="*/ 566787 h 566787"/>
              <a:gd name="connsiteX7" fmla="*/ 0 w 1545091"/>
              <a:gd name="connsiteY7" fmla="*/ 566787 h 566787"/>
              <a:gd name="connsiteX8" fmla="*/ 0 w 1545091"/>
              <a:gd name="connsiteY8" fmla="*/ 0 h 5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5091" h="566787" fill="none" extrusionOk="0">
                <a:moveTo>
                  <a:pt x="0" y="0"/>
                </a:moveTo>
                <a:cubicBezTo>
                  <a:pt x="146377" y="26179"/>
                  <a:pt x="304963" y="10810"/>
                  <a:pt x="530481" y="0"/>
                </a:cubicBezTo>
                <a:cubicBezTo>
                  <a:pt x="755999" y="-10810"/>
                  <a:pt x="822543" y="-3867"/>
                  <a:pt x="999159" y="0"/>
                </a:cubicBezTo>
                <a:cubicBezTo>
                  <a:pt x="1175775" y="3867"/>
                  <a:pt x="1394662" y="-16045"/>
                  <a:pt x="1545091" y="0"/>
                </a:cubicBezTo>
                <a:cubicBezTo>
                  <a:pt x="1555089" y="134562"/>
                  <a:pt x="1550881" y="377711"/>
                  <a:pt x="1545091" y="566787"/>
                </a:cubicBezTo>
                <a:cubicBezTo>
                  <a:pt x="1338691" y="546383"/>
                  <a:pt x="1166656" y="575424"/>
                  <a:pt x="1060962" y="566787"/>
                </a:cubicBezTo>
                <a:cubicBezTo>
                  <a:pt x="955268" y="558150"/>
                  <a:pt x="768256" y="561566"/>
                  <a:pt x="530481" y="566787"/>
                </a:cubicBezTo>
                <a:cubicBezTo>
                  <a:pt x="292706" y="572008"/>
                  <a:pt x="229423" y="581897"/>
                  <a:pt x="0" y="566787"/>
                </a:cubicBezTo>
                <a:cubicBezTo>
                  <a:pt x="-27755" y="436249"/>
                  <a:pt x="-21471" y="171105"/>
                  <a:pt x="0" y="0"/>
                </a:cubicBezTo>
                <a:close/>
              </a:path>
              <a:path w="1545091" h="566787" stroke="0" extrusionOk="0">
                <a:moveTo>
                  <a:pt x="0" y="0"/>
                </a:moveTo>
                <a:cubicBezTo>
                  <a:pt x="133177" y="20891"/>
                  <a:pt x="250269" y="-13432"/>
                  <a:pt x="484129" y="0"/>
                </a:cubicBezTo>
                <a:cubicBezTo>
                  <a:pt x="717989" y="13432"/>
                  <a:pt x="737829" y="3748"/>
                  <a:pt x="968257" y="0"/>
                </a:cubicBezTo>
                <a:cubicBezTo>
                  <a:pt x="1198685" y="-3748"/>
                  <a:pt x="1319235" y="457"/>
                  <a:pt x="1545091" y="0"/>
                </a:cubicBezTo>
                <a:cubicBezTo>
                  <a:pt x="1543807" y="251207"/>
                  <a:pt x="1552235" y="317646"/>
                  <a:pt x="1545091" y="566787"/>
                </a:cubicBezTo>
                <a:cubicBezTo>
                  <a:pt x="1386080" y="554393"/>
                  <a:pt x="1294447" y="581153"/>
                  <a:pt x="1076413" y="566787"/>
                </a:cubicBezTo>
                <a:cubicBezTo>
                  <a:pt x="858379" y="552421"/>
                  <a:pt x="769125" y="587859"/>
                  <a:pt x="530481" y="566787"/>
                </a:cubicBezTo>
                <a:cubicBezTo>
                  <a:pt x="291837" y="545715"/>
                  <a:pt x="201252" y="587076"/>
                  <a:pt x="0" y="566787"/>
                </a:cubicBezTo>
                <a:cubicBezTo>
                  <a:pt x="14196" y="370228"/>
                  <a:pt x="-1891" y="124132"/>
                  <a:pt x="0" y="0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28575">
            <a:noFill/>
            <a:extLst>
              <a:ext uri="{C807C97D-BFC1-408E-A445-0C87EB9F89A2}">
                <ask:lineSketchStyleProps xmlns:ask="http://schemas.microsoft.com/office/drawing/2018/sketchyshapes" xmlns="" sd="370500016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Atlanta, GA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LOC</a:t>
            </a:r>
          </a:p>
        </p:txBody>
      </p:sp>
    </p:spTree>
    <p:extLst>
      <p:ext uri="{BB962C8B-B14F-4D97-AF65-F5344CB8AC3E}">
        <p14:creationId xmlns:p14="http://schemas.microsoft.com/office/powerpoint/2010/main" val="1333802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A6143-909E-4593-942E-B5C476FDAB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Boiler Plate Identification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37E9-2CD4-4B21-BFAF-91D9586D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7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0995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32653-C1A5-41C4-89D5-1F1915B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3CC7A9-88D1-4E7C-ACA8-4B2654BA8C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269E5-3777-4820-B3D5-DE01F704D97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 lnSpcReduction="10000"/>
          </a:bodyPr>
          <a:lstStyle/>
          <a:p>
            <a:r>
              <a:rPr lang="en-US"/>
              <a:t>There is one abstract handler class (</a:t>
            </a:r>
            <a:r>
              <a:rPr lang="en-US" b="1" i="1" err="1">
                <a:solidFill>
                  <a:srgbClr val="C00000"/>
                </a:solidFill>
              </a:rPr>
              <a:t>RequirementHandler</a:t>
            </a:r>
            <a:r>
              <a:rPr lang="en-US"/>
              <a:t>) and three handler classes:</a:t>
            </a:r>
          </a:p>
          <a:p>
            <a:pPr lvl="1"/>
            <a:r>
              <a:rPr lang="en-US" i="1" err="1"/>
              <a:t>EnvironmentHandler</a:t>
            </a:r>
            <a:r>
              <a:rPr lang="en-US"/>
              <a:t>, </a:t>
            </a:r>
            <a:r>
              <a:rPr lang="en-US" i="1" err="1"/>
              <a:t>SuitabilityHandler</a:t>
            </a:r>
            <a:r>
              <a:rPr lang="en-US"/>
              <a:t>, and </a:t>
            </a:r>
            <a:r>
              <a:rPr lang="en-US" i="1" err="1"/>
              <a:t>DesignHandler</a:t>
            </a:r>
            <a:r>
              <a:rPr lang="en-US"/>
              <a:t> for each type of requirement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Function of each handler:  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Read “Term Definition” excel file.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Read “Patterns” excel file.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Read a string sentence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Perform pre-processing:  </a:t>
            </a:r>
          </a:p>
          <a:p>
            <a:pPr marL="1314450" lvl="2" indent="-457200"/>
            <a:r>
              <a:rPr lang="en-US"/>
              <a:t>Remove white space(s) from front and end of a sentence</a:t>
            </a:r>
          </a:p>
          <a:p>
            <a:pPr marL="1314450" lvl="2" indent="-457200"/>
            <a:r>
              <a:rPr lang="en-US"/>
              <a:t>Remove “.” from the end of line if exists</a:t>
            </a:r>
          </a:p>
          <a:p>
            <a:pPr marL="1314450" lvl="2" indent="-457200"/>
            <a:r>
              <a:rPr lang="en-US"/>
              <a:t>Replace multiple space to one space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/>
              <a:t>Create </a:t>
            </a:r>
            <a:r>
              <a:rPr lang="en-US" err="1"/>
              <a:t>spaCy’s</a:t>
            </a:r>
            <a:r>
              <a:rPr lang="en-US"/>
              <a:t> doc object by parsing the modified sentence</a:t>
            </a:r>
          </a:p>
          <a:p>
            <a:pPr marL="514350" indent="-457200"/>
            <a:r>
              <a:rPr lang="en-US"/>
              <a:t>Each handler has a process method that defines which parser to use for the requirement</a:t>
            </a:r>
          </a:p>
          <a:p>
            <a:pPr marL="514350" indent="-457200"/>
            <a:r>
              <a:rPr lang="en-US"/>
              <a:t>The order of parser in the process method does not change the identification outcome</a:t>
            </a:r>
          </a:p>
          <a:p>
            <a:pPr marL="914400" lvl="1" indent="-457200">
              <a:buFont typeface="+mj-lt"/>
              <a:buAutoNum type="arabicPeriod"/>
            </a:pPr>
            <a:endParaRPr lang="en-US"/>
          </a:p>
          <a:p>
            <a:pPr marL="914400" lvl="1" indent="-457200">
              <a:buFont typeface="+mj-lt"/>
              <a:buAutoNum type="arabicPeriod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37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F74F84-F925-1DB9-7CF0-046C721137D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45720" tIns="45720" rIns="45720" bIns="45720" rtlCol="0" anchor="t">
            <a:normAutofit/>
          </a:bodyPr>
          <a:lstStyle/>
          <a:p>
            <a:r>
              <a:rPr lang="en-US">
                <a:cs typeface="Calibri"/>
              </a:rPr>
              <a:t>Parser creates Element from </a:t>
            </a:r>
            <a:r>
              <a:rPr lang="en-US" err="1">
                <a:cs typeface="Calibri"/>
              </a:rPr>
              <a:t>spacy's</a:t>
            </a:r>
            <a:r>
              <a:rPr lang="en-US">
                <a:cs typeface="Calibri"/>
              </a:rPr>
              <a:t> tokens.</a:t>
            </a:r>
          </a:p>
          <a:p>
            <a:r>
              <a:rPr lang="en-US" err="1">
                <a:cs typeface="Calibri"/>
              </a:rPr>
              <a:t>ElementParser</a:t>
            </a:r>
            <a:r>
              <a:rPr lang="en-US">
                <a:cs typeface="Calibri"/>
              </a:rPr>
              <a:t> – abstract class for all Parser.</a:t>
            </a:r>
          </a:p>
          <a:p>
            <a:r>
              <a:rPr lang="en-US">
                <a:cs typeface="Calibri"/>
              </a:rPr>
              <a:t>There two types of parser</a:t>
            </a:r>
          </a:p>
          <a:p>
            <a:pPr lvl="1"/>
            <a:r>
              <a:rPr lang="en-US" err="1">
                <a:cs typeface="Calibri"/>
              </a:rPr>
              <a:t>ElemengGroup</a:t>
            </a:r>
            <a:r>
              <a:rPr lang="en-US">
                <a:cs typeface="Calibri"/>
              </a:rPr>
              <a:t> Parser</a:t>
            </a:r>
          </a:p>
          <a:p>
            <a:pPr lvl="2"/>
            <a:r>
              <a:rPr lang="en-US" err="1">
                <a:cs typeface="Calibri"/>
              </a:rPr>
              <a:t>ArticleAgentParser</a:t>
            </a:r>
            <a:r>
              <a:rPr lang="en-US">
                <a:cs typeface="Calibri"/>
              </a:rPr>
              <a:t> - create </a:t>
            </a:r>
            <a:r>
              <a:rPr lang="en-US" err="1">
                <a:cs typeface="Calibri"/>
              </a:rPr>
              <a:t>ArticleAgent</a:t>
            </a:r>
            <a:r>
              <a:rPr lang="en-US">
                <a:cs typeface="Calibri"/>
              </a:rPr>
              <a:t> element that contains Article and Agent elements </a:t>
            </a:r>
          </a:p>
          <a:p>
            <a:pPr lvl="2"/>
            <a:r>
              <a:rPr lang="en-US" err="1">
                <a:cs typeface="Calibri"/>
              </a:rPr>
              <a:t>BoundaryValueParser</a:t>
            </a:r>
            <a:r>
              <a:rPr lang="en-US">
                <a:cs typeface="Calibri"/>
              </a:rPr>
              <a:t> – create </a:t>
            </a:r>
            <a:r>
              <a:rPr lang="en-US" err="1">
                <a:cs typeface="Calibri"/>
              </a:rPr>
              <a:t>BoundaryValue</a:t>
            </a:r>
            <a:r>
              <a:rPr lang="en-US">
                <a:cs typeface="Calibri"/>
              </a:rPr>
              <a:t> that contains Boundary and Value elements</a:t>
            </a:r>
          </a:p>
          <a:p>
            <a:pPr lvl="2"/>
            <a:r>
              <a:rPr lang="en-US" err="1">
                <a:cs typeface="Calibri"/>
              </a:rPr>
              <a:t>SectionResourceParser</a:t>
            </a:r>
            <a:r>
              <a:rPr lang="en-US">
                <a:cs typeface="Calibri"/>
              </a:rPr>
              <a:t> – create </a:t>
            </a:r>
            <a:r>
              <a:rPr lang="en-US" err="1">
                <a:cs typeface="Calibri"/>
              </a:rPr>
              <a:t>SectionResource</a:t>
            </a:r>
            <a:r>
              <a:rPr lang="en-US">
                <a:cs typeface="Calibri"/>
              </a:rPr>
              <a:t> that contains Section and Resource elements</a:t>
            </a:r>
          </a:p>
          <a:p>
            <a:pPr lvl="1"/>
            <a:r>
              <a:rPr lang="en-US" err="1">
                <a:cs typeface="Calibri"/>
              </a:rPr>
              <a:t>SingleElementParser</a:t>
            </a:r>
          </a:p>
          <a:p>
            <a:pPr lvl="2"/>
            <a:r>
              <a:rPr lang="en-US" err="1">
                <a:cs typeface="Calibri"/>
              </a:rPr>
              <a:t>ConditionEventParser</a:t>
            </a:r>
            <a:r>
              <a:rPr lang="en-US">
                <a:cs typeface="Calibri"/>
              </a:rPr>
              <a:t> – create Condition element. Developed for Environment requirements.  Modification is likely to require for Design.</a:t>
            </a:r>
          </a:p>
          <a:p>
            <a:pPr lvl="2"/>
            <a:r>
              <a:rPr lang="en-US" err="1">
                <a:cs typeface="Calibri"/>
              </a:rPr>
              <a:t>WhenParser</a:t>
            </a:r>
            <a:r>
              <a:rPr lang="en-US">
                <a:cs typeface="Calibri"/>
              </a:rPr>
              <a:t> – create When element to extract "after", "during", or "during and after" element</a:t>
            </a:r>
          </a:p>
          <a:p>
            <a:pPr lvl="2"/>
            <a:r>
              <a:rPr lang="en-US" err="1">
                <a:cs typeface="Calibri"/>
              </a:rPr>
              <a:t>StateParser</a:t>
            </a:r>
            <a:r>
              <a:rPr lang="en-US">
                <a:cs typeface="Calibri"/>
              </a:rPr>
              <a:t> – create State element</a:t>
            </a:r>
          </a:p>
          <a:p>
            <a:pPr lvl="2"/>
            <a:r>
              <a:rPr lang="en-US" err="1">
                <a:cs typeface="Calibri"/>
              </a:rPr>
              <a:t>CharacteristicParser</a:t>
            </a:r>
            <a:r>
              <a:rPr lang="en-US">
                <a:cs typeface="Calibri"/>
              </a:rPr>
              <a:t> – create Characteristic element</a:t>
            </a:r>
          </a:p>
          <a:p>
            <a:pPr lvl="2"/>
            <a:endParaRPr lang="en-US">
              <a:cs typeface="Calibri"/>
            </a:endParaRPr>
          </a:p>
          <a:p>
            <a:pPr lvl="2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604641-F62F-0078-6213-06581123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Parser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9544CE-7173-5464-41DB-806D10E008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A0F56D-6A31-4548-BE4B-C3F021D7375F}" type="slidenum">
              <a:rPr lang="en-US" smtClean="0">
                <a:solidFill>
                  <a:srgbClr val="FFFFFF"/>
                </a:solidFill>
              </a:rPr>
              <a:pPr/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7E559-7409-8E40-B170-7F153329FD0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ctr">
              <a:lnSpc>
                <a:spcPts val="1200"/>
              </a:lnSpc>
            </a:pPr>
            <a:r>
              <a:rPr lang="en-US"/>
              <a:t>Presenter Name / Notes / Copyright Statement</a:t>
            </a:r>
          </a:p>
        </p:txBody>
      </p:sp>
    </p:spTree>
    <p:extLst>
      <p:ext uri="{BB962C8B-B14F-4D97-AF65-F5344CB8AC3E}">
        <p14:creationId xmlns:p14="http://schemas.microsoft.com/office/powerpoint/2010/main" val="2672753037"/>
      </p:ext>
    </p:extLst>
  </p:cSld>
  <p:clrMapOvr>
    <a:masterClrMapping/>
  </p:clrMapOvr>
</p:sld>
</file>

<file path=ppt/theme/theme1.xml><?xml version="1.0" encoding="utf-8"?>
<a:theme xmlns:a="http://schemas.openxmlformats.org/drawingml/2006/main" name="Georgia Tech Cover Pag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rgia Te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dified Georgia Tech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SDL Blue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SDL Blue with Sidebar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SDL Blue with Topbar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ASDL White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ASDL White with Sidebar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ASDL White with Topbar">
  <a:themeElements>
    <a:clrScheme name="ASDL1">
      <a:dk1>
        <a:srgbClr val="0E243B"/>
      </a:dk1>
      <a:lt1>
        <a:srgbClr val="FFFFFF"/>
      </a:lt1>
      <a:dk2>
        <a:srgbClr val="0E243B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ASDL1">
    <a:dk1>
      <a:srgbClr val="0E243B"/>
    </a:dk1>
    <a:lt1>
      <a:srgbClr val="FFFFFF"/>
    </a:lt1>
    <a:dk2>
      <a:srgbClr val="0E243B"/>
    </a:dk2>
    <a:lt2>
      <a:srgbClr val="FFFFFF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F79646"/>
    </a:hlink>
    <a:folHlink>
      <a:srgbClr val="F7964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af83a568-8e73-4cb8-acb5-23991b9176b3" xsi:nil="true"/>
    <lcf76f155ced4ddcb4097134ff3c332f xmlns="2747357e-4519-41e0-9fd9-2fb66e832715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4DC8541C3DC64297DCC90BA6A103BF" ma:contentTypeVersion="18" ma:contentTypeDescription="Create a new document." ma:contentTypeScope="" ma:versionID="3ed2219b87e2a8741921f467f0e4c510">
  <xsd:schema xmlns:xsd="http://www.w3.org/2001/XMLSchema" xmlns:xs="http://www.w3.org/2001/XMLSchema" xmlns:p="http://schemas.microsoft.com/office/2006/metadata/properties" xmlns:ns1="http://schemas.microsoft.com/sharepoint/v3" xmlns:ns2="2747357e-4519-41e0-9fd9-2fb66e832715" xmlns:ns3="af83a568-8e73-4cb8-acb5-23991b9176b3" targetNamespace="http://schemas.microsoft.com/office/2006/metadata/properties" ma:root="true" ma:fieldsID="8ceeb90f30421489183c31686334cd0c" ns1:_="" ns2:_="" ns3:_="">
    <xsd:import namespace="http://schemas.microsoft.com/sharepoint/v3"/>
    <xsd:import namespace="2747357e-4519-41e0-9fd9-2fb66e832715"/>
    <xsd:import namespace="af83a568-8e73-4cb8-acb5-23991b9176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1:_ip_UnifiedCompliancePolicyProperties" minOccurs="0"/>
                <xsd:element ref="ns1:_ip_UnifiedCompliancePolicyUIAc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47357e-4519-41e0-9fd9-2fb66e83271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c2506c3-735d-4e70-aa79-204d06275b9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83a568-8e73-4cb8-acb5-23991b9176b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5" nillable="true" ma:displayName="Taxonomy Catch All Column" ma:hidden="true" ma:list="{15d6f185-3baa-44d4-8969-ca874116c216}" ma:internalName="TaxCatchAll" ma:showField="CatchAllData" ma:web="af83a568-8e73-4cb8-acb5-23991b9176b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7817A9F-3991-4763-9830-B7FD29197F46}">
  <ds:schemaRefs>
    <ds:schemaRef ds:uri="http://schemas.microsoft.com/office/infopath/2007/PartnerControls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sharepoint/v3"/>
    <ds:schemaRef ds:uri="http://purl.org/dc/elements/1.1/"/>
    <ds:schemaRef ds:uri="af83a568-8e73-4cb8-acb5-23991b9176b3"/>
    <ds:schemaRef ds:uri="2747357e-4519-41e0-9fd9-2fb66e83271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954C814-B74B-4765-A90A-D31932AB19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72549C-13DA-489D-9848-57A72A89B7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747357e-4519-41e0-9fd9-2fb66e832715"/>
    <ds:schemaRef ds:uri="af83a568-8e73-4cb8-acb5-23991b9176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5115</Words>
  <Application>Microsoft Office PowerPoint</Application>
  <PresentationFormat>Widescreen</PresentationFormat>
  <Paragraphs>601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ＭＳ Ｐゴシック</vt:lpstr>
      <vt:lpstr>Arial</vt:lpstr>
      <vt:lpstr>Calibri</vt:lpstr>
      <vt:lpstr>Calibri Light</vt:lpstr>
      <vt:lpstr>Consolas</vt:lpstr>
      <vt:lpstr>Helvetica</vt:lpstr>
      <vt:lpstr>Roboto</vt:lpstr>
      <vt:lpstr>Roboto Condensed Light</vt:lpstr>
      <vt:lpstr>Wingdings</vt:lpstr>
      <vt:lpstr>Georgia Tech Cover Page</vt:lpstr>
      <vt:lpstr>Georgia Tech</vt:lpstr>
      <vt:lpstr>Modified Georgia Tech</vt:lpstr>
      <vt:lpstr>ASDL Blue</vt:lpstr>
      <vt:lpstr>ASDL Blue with Sidebar</vt:lpstr>
      <vt:lpstr>ASDL Blue with Topbar</vt:lpstr>
      <vt:lpstr>ASDL White</vt:lpstr>
      <vt:lpstr>ASDL White with Sidebar</vt:lpstr>
      <vt:lpstr>ASDL White with Topbar</vt:lpstr>
      <vt:lpstr>Boeing NLP4RE Task – Documentation May 2022</vt:lpstr>
      <vt:lpstr>Introduction</vt:lpstr>
      <vt:lpstr>Approach</vt:lpstr>
      <vt:lpstr>Code Accuracy – Per requirement type and per element </vt:lpstr>
      <vt:lpstr>Definitions</vt:lpstr>
      <vt:lpstr>Definitions</vt:lpstr>
      <vt:lpstr>Boiler Plate Identification</vt:lpstr>
      <vt:lpstr>Handlers</vt:lpstr>
      <vt:lpstr>Parser</vt:lpstr>
      <vt:lpstr>Data Class Structure </vt:lpstr>
      <vt:lpstr>Confidence</vt:lpstr>
      <vt:lpstr>Logic for ArticleAgent</vt:lpstr>
      <vt:lpstr>Logic for Agent</vt:lpstr>
      <vt:lpstr>Logic for Agent</vt:lpstr>
      <vt:lpstr>Logic for Agent</vt:lpstr>
      <vt:lpstr>Logic for Agent</vt:lpstr>
      <vt:lpstr>Logic for Condition/Event</vt:lpstr>
      <vt:lpstr>Logic for Condition/Event</vt:lpstr>
      <vt:lpstr>Logic for Condition/Event</vt:lpstr>
      <vt:lpstr>Logic for Section/Resource</vt:lpstr>
      <vt:lpstr>Logic for SectionResource</vt:lpstr>
      <vt:lpstr>Logic for Characteristic</vt:lpstr>
      <vt:lpstr>Logic for BoundaryValue</vt:lpstr>
      <vt:lpstr>Logic for BoundaryValue</vt:lpstr>
      <vt:lpstr>Logic for BoundaryValue</vt:lpstr>
      <vt:lpstr>Named-Entity Recognition  (NER)</vt:lpstr>
      <vt:lpstr>NLP and NER</vt:lpstr>
      <vt:lpstr>Identifying Named-Entities (NE)</vt:lpstr>
      <vt:lpstr>Language models (LMs) </vt:lpstr>
      <vt:lpstr>Language models – Domain Adaptation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User Interface</vt:lpstr>
      <vt:lpstr>User Interface</vt:lpstr>
      <vt:lpstr>User Interface</vt:lpstr>
      <vt:lpstr>User Interface</vt:lpstr>
      <vt:lpstr>User Interface</vt:lpstr>
      <vt:lpstr>Next Steps</vt:lpstr>
      <vt:lpstr>Future Improvements</vt:lpstr>
    </vt:vector>
  </TitlesOfParts>
  <Manager>dimitri.mavris@aerospace.gatech.edu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Slide Template 2019</dc:title>
  <dc:creator>burak.bagdatli@ae.gatech.edu</dc:creator>
  <cp:lastModifiedBy>Fischer, Olivia J</cp:lastModifiedBy>
  <cp:revision>2</cp:revision>
  <cp:lastPrinted>2019-01-14T15:50:33Z</cp:lastPrinted>
  <dcterms:modified xsi:type="dcterms:W3CDTF">2022-05-28T20:42:38Z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0x010100C24DC8541C3DC64297DCC90BA6A103BF</vt:lpwstr>
  </property>
  <property fmtid="{D5CDD505-2E9C-101B-9397-08002B2CF9AE}" pid="3" name="AuthorIds_UIVersion_7168">
    <vt:lpwstr>61</vt:lpwstr>
  </property>
  <property fmtid="{D5CDD505-2E9C-101B-9397-08002B2CF9AE}" pid="4" name="AuthorIds_UIVersion_3072">
    <vt:lpwstr>44</vt:lpwstr>
  </property>
</Properties>
</file>